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3" r:id="rId5"/>
    <p:sldId id="271" r:id="rId6"/>
    <p:sldId id="265" r:id="rId7"/>
    <p:sldId id="272" r:id="rId8"/>
    <p:sldId id="270" r:id="rId9"/>
    <p:sldId id="267" r:id="rId10"/>
    <p:sldId id="269" r:id="rId11"/>
    <p:sldId id="274" r:id="rId12"/>
    <p:sldId id="258" r:id="rId13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A23634-F414-4C1E-B6D8-237867CC8D87}" v="32" dt="2025-04-22T03:20:45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79" d="100"/>
          <a:sy n="79" d="100"/>
        </p:scale>
        <p:origin x="5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hiteherobot +" userId="aa67e8aa4e6dc318" providerId="LiveId" clId="{73A23634-F414-4C1E-B6D8-237867CC8D87}"/>
    <pc:docChg chg="undo custSel addSld delSld modSld sldOrd">
      <pc:chgData name="Whiteherobot +" userId="aa67e8aa4e6dc318" providerId="LiveId" clId="{73A23634-F414-4C1E-B6D8-237867CC8D87}" dt="2025-04-24T02:00:18.786" v="1313" actId="20577"/>
      <pc:docMkLst>
        <pc:docMk/>
      </pc:docMkLst>
      <pc:sldChg chg="modSp mod">
        <pc:chgData name="Whiteherobot +" userId="aa67e8aa4e6dc318" providerId="LiveId" clId="{73A23634-F414-4C1E-B6D8-237867CC8D87}" dt="2025-04-22T04:22:40.336" v="872" actId="20577"/>
        <pc:sldMkLst>
          <pc:docMk/>
          <pc:sldMk cId="3039852526" sldId="256"/>
        </pc:sldMkLst>
        <pc:spChg chg="mod">
          <ac:chgData name="Whiteherobot +" userId="aa67e8aa4e6dc318" providerId="LiveId" clId="{73A23634-F414-4C1E-B6D8-237867CC8D87}" dt="2025-04-22T03:47:27.297" v="841" actId="20577"/>
          <ac:spMkLst>
            <pc:docMk/>
            <pc:sldMk cId="3039852526" sldId="256"/>
            <ac:spMk id="2" creationId="{B5AE2D1D-4303-88ED-A545-63022C0E298B}"/>
          </ac:spMkLst>
        </pc:spChg>
        <pc:spChg chg="mod">
          <ac:chgData name="Whiteherobot +" userId="aa67e8aa4e6dc318" providerId="LiveId" clId="{73A23634-F414-4C1E-B6D8-237867CC8D87}" dt="2025-04-22T04:22:40.336" v="872" actId="20577"/>
          <ac:spMkLst>
            <pc:docMk/>
            <pc:sldMk cId="3039852526" sldId="256"/>
            <ac:spMk id="7" creationId="{0E386A57-3F82-7CA9-14FA-9FA0AAEE9C08}"/>
          </ac:spMkLst>
        </pc:spChg>
      </pc:sldChg>
      <pc:sldChg chg="addSp delSp modSp mod">
        <pc:chgData name="Whiteherobot +" userId="aa67e8aa4e6dc318" providerId="LiveId" clId="{73A23634-F414-4C1E-B6D8-237867CC8D87}" dt="2025-04-21T22:34:29.750" v="137" actId="1076"/>
        <pc:sldMkLst>
          <pc:docMk/>
          <pc:sldMk cId="1592462517" sldId="259"/>
        </pc:sldMkLst>
        <pc:picChg chg="add mod">
          <ac:chgData name="Whiteherobot +" userId="aa67e8aa4e6dc318" providerId="LiveId" clId="{73A23634-F414-4C1E-B6D8-237867CC8D87}" dt="2025-04-21T22:34:29.750" v="137" actId="1076"/>
          <ac:picMkLst>
            <pc:docMk/>
            <pc:sldMk cId="1592462517" sldId="259"/>
            <ac:picMk id="7" creationId="{13406972-ED13-2054-16E6-C3814C7B7921}"/>
          </ac:picMkLst>
        </pc:picChg>
      </pc:sldChg>
      <pc:sldChg chg="del">
        <pc:chgData name="Whiteherobot +" userId="aa67e8aa4e6dc318" providerId="LiveId" clId="{73A23634-F414-4C1E-B6D8-237867CC8D87}" dt="2025-04-21T20:48:54.324" v="69" actId="47"/>
        <pc:sldMkLst>
          <pc:docMk/>
          <pc:sldMk cId="2479257765" sldId="261"/>
        </pc:sldMkLst>
      </pc:sldChg>
      <pc:sldChg chg="addSp delSp modSp del mod ord">
        <pc:chgData name="Whiteherobot +" userId="aa67e8aa4e6dc318" providerId="LiveId" clId="{73A23634-F414-4C1E-B6D8-237867CC8D87}" dt="2025-04-23T20:49:03.244" v="1166" actId="2696"/>
        <pc:sldMkLst>
          <pc:docMk/>
          <pc:sldMk cId="3431944349" sldId="262"/>
        </pc:sldMkLst>
      </pc:sldChg>
      <pc:sldChg chg="modSp del mod">
        <pc:chgData name="Whiteherobot +" userId="aa67e8aa4e6dc318" providerId="LiveId" clId="{73A23634-F414-4C1E-B6D8-237867CC8D87}" dt="2025-04-23T20:22:58.642" v="876" actId="2696"/>
        <pc:sldMkLst>
          <pc:docMk/>
          <pc:sldMk cId="2018244128" sldId="263"/>
        </pc:sldMkLst>
      </pc:sldChg>
      <pc:sldChg chg="addSp delSp modSp del mod ord">
        <pc:chgData name="Whiteherobot +" userId="aa67e8aa4e6dc318" providerId="LiveId" clId="{73A23634-F414-4C1E-B6D8-237867CC8D87}" dt="2025-04-23T20:48:57.851" v="1165" actId="2696"/>
        <pc:sldMkLst>
          <pc:docMk/>
          <pc:sldMk cId="1184617647" sldId="264"/>
        </pc:sldMkLst>
      </pc:sldChg>
      <pc:sldChg chg="addSp delSp modSp mod ord">
        <pc:chgData name="Whiteherobot +" userId="aa67e8aa4e6dc318" providerId="LiveId" clId="{73A23634-F414-4C1E-B6D8-237867CC8D87}" dt="2025-04-24T01:44:43.756" v="1257" actId="1076"/>
        <pc:sldMkLst>
          <pc:docMk/>
          <pc:sldMk cId="1773175483" sldId="265"/>
        </pc:sldMkLst>
        <pc:spChg chg="mod ord">
          <ac:chgData name="Whiteherobot +" userId="aa67e8aa4e6dc318" providerId="LiveId" clId="{73A23634-F414-4C1E-B6D8-237867CC8D87}" dt="2025-04-22T03:15:58.538" v="325" actId="166"/>
          <ac:spMkLst>
            <pc:docMk/>
            <pc:sldMk cId="1773175483" sldId="265"/>
            <ac:spMk id="10" creationId="{702FDAA3-1977-6C65-A8DA-5DAEDFB58571}"/>
          </ac:spMkLst>
        </pc:spChg>
        <pc:spChg chg="mod">
          <ac:chgData name="Whiteherobot +" userId="aa67e8aa4e6dc318" providerId="LiveId" clId="{73A23634-F414-4C1E-B6D8-237867CC8D87}" dt="2025-04-24T01:44:43.756" v="1257" actId="1076"/>
          <ac:spMkLst>
            <pc:docMk/>
            <pc:sldMk cId="1773175483" sldId="265"/>
            <ac:spMk id="11" creationId="{88DF03CA-CE2B-7FD8-D273-5BAFF5DB8901}"/>
          </ac:spMkLst>
        </pc:spChg>
        <pc:picChg chg="add mod">
          <ac:chgData name="Whiteherobot +" userId="aa67e8aa4e6dc318" providerId="LiveId" clId="{73A23634-F414-4C1E-B6D8-237867CC8D87}" dt="2025-04-22T03:15:07.851" v="274" actId="1076"/>
          <ac:picMkLst>
            <pc:docMk/>
            <pc:sldMk cId="1773175483" sldId="265"/>
            <ac:picMk id="13" creationId="{D0664F0A-6701-29A9-12E9-29D0DBB5215C}"/>
          </ac:picMkLst>
        </pc:picChg>
        <pc:picChg chg="add mod">
          <ac:chgData name="Whiteherobot +" userId="aa67e8aa4e6dc318" providerId="LiveId" clId="{73A23634-F414-4C1E-B6D8-237867CC8D87}" dt="2025-04-22T01:04:15.032" v="225" actId="1076"/>
          <ac:picMkLst>
            <pc:docMk/>
            <pc:sldMk cId="1773175483" sldId="265"/>
            <ac:picMk id="17" creationId="{434776CC-E54F-5C45-9AA8-43C4D06F35B4}"/>
          </ac:picMkLst>
        </pc:picChg>
        <pc:picChg chg="add mod">
          <ac:chgData name="Whiteherobot +" userId="aa67e8aa4e6dc318" providerId="LiveId" clId="{73A23634-F414-4C1E-B6D8-237867CC8D87}" dt="2025-04-22T01:04:33.764" v="234" actId="14100"/>
          <ac:picMkLst>
            <pc:docMk/>
            <pc:sldMk cId="1773175483" sldId="265"/>
            <ac:picMk id="22" creationId="{E588F1E4-F541-FD57-F752-EF2840F2B6A5}"/>
          </ac:picMkLst>
        </pc:picChg>
      </pc:sldChg>
      <pc:sldChg chg="del">
        <pc:chgData name="Whiteherobot +" userId="aa67e8aa4e6dc318" providerId="LiveId" clId="{73A23634-F414-4C1E-B6D8-237867CC8D87}" dt="2025-04-22T01:03:08.503" v="207" actId="2696"/>
        <pc:sldMkLst>
          <pc:docMk/>
          <pc:sldMk cId="2054020248" sldId="266"/>
        </pc:sldMkLst>
      </pc:sldChg>
      <pc:sldChg chg="addSp delSp modSp mod">
        <pc:chgData name="Whiteherobot +" userId="aa67e8aa4e6dc318" providerId="LiveId" clId="{73A23634-F414-4C1E-B6D8-237867CC8D87}" dt="2025-04-22T03:44:04.704" v="836" actId="113"/>
        <pc:sldMkLst>
          <pc:docMk/>
          <pc:sldMk cId="3350916634" sldId="267"/>
        </pc:sldMkLst>
        <pc:spChg chg="mod">
          <ac:chgData name="Whiteherobot +" userId="aa67e8aa4e6dc318" providerId="LiveId" clId="{73A23634-F414-4C1E-B6D8-237867CC8D87}" dt="2025-04-22T03:42:12.057" v="811"/>
          <ac:spMkLst>
            <pc:docMk/>
            <pc:sldMk cId="3350916634" sldId="267"/>
            <ac:spMk id="9" creationId="{9B94DB2C-4946-E28B-1406-D3AA8AB99705}"/>
          </ac:spMkLst>
        </pc:spChg>
        <pc:spChg chg="mod">
          <ac:chgData name="Whiteherobot +" userId="aa67e8aa4e6dc318" providerId="LiveId" clId="{73A23634-F414-4C1E-B6D8-237867CC8D87}" dt="2025-04-22T03:16:45.009" v="352" actId="20577"/>
          <ac:spMkLst>
            <pc:docMk/>
            <pc:sldMk cId="3350916634" sldId="267"/>
            <ac:spMk id="10" creationId="{6C2B7761-D5C8-4777-E3FA-C82A3D38506C}"/>
          </ac:spMkLst>
        </pc:spChg>
        <pc:spChg chg="mod">
          <ac:chgData name="Whiteherobot +" userId="aa67e8aa4e6dc318" providerId="LiveId" clId="{73A23634-F414-4C1E-B6D8-237867CC8D87}" dt="2025-04-22T03:43:58.802" v="834" actId="1076"/>
          <ac:spMkLst>
            <pc:docMk/>
            <pc:sldMk cId="3350916634" sldId="267"/>
            <ac:spMk id="13" creationId="{483AE3F7-D6B4-8368-7A66-74667E912054}"/>
          </ac:spMkLst>
        </pc:spChg>
        <pc:spChg chg="add mod">
          <ac:chgData name="Whiteherobot +" userId="aa67e8aa4e6dc318" providerId="LiveId" clId="{73A23634-F414-4C1E-B6D8-237867CC8D87}" dt="2025-04-22T03:44:01.476" v="835" actId="113"/>
          <ac:spMkLst>
            <pc:docMk/>
            <pc:sldMk cId="3350916634" sldId="267"/>
            <ac:spMk id="14" creationId="{A1809594-AEEA-6D56-5E13-F1A0385D40DD}"/>
          </ac:spMkLst>
        </pc:spChg>
        <pc:spChg chg="mod">
          <ac:chgData name="Whiteherobot +" userId="aa67e8aa4e6dc318" providerId="LiveId" clId="{73A23634-F414-4C1E-B6D8-237867CC8D87}" dt="2025-04-22T03:44:04.704" v="836" actId="113"/>
          <ac:spMkLst>
            <pc:docMk/>
            <pc:sldMk cId="3350916634" sldId="267"/>
            <ac:spMk id="15" creationId="{EDFE2EF8-26D8-4E27-45FE-B71D213879EA}"/>
          </ac:spMkLst>
        </pc:spChg>
        <pc:picChg chg="add mod">
          <ac:chgData name="Whiteherobot +" userId="aa67e8aa4e6dc318" providerId="LiveId" clId="{73A23634-F414-4C1E-B6D8-237867CC8D87}" dt="2025-04-22T03:07:26.426" v="246" actId="1076"/>
          <ac:picMkLst>
            <pc:docMk/>
            <pc:sldMk cId="3350916634" sldId="267"/>
            <ac:picMk id="6" creationId="{F29788DA-75D4-657E-8D24-BCAF4DE1AD43}"/>
          </ac:picMkLst>
        </pc:picChg>
        <pc:picChg chg="add mod">
          <ac:chgData name="Whiteherobot +" userId="aa67e8aa4e6dc318" providerId="LiveId" clId="{73A23634-F414-4C1E-B6D8-237867CC8D87}" dt="2025-04-22T03:07:25.710" v="245" actId="1076"/>
          <ac:picMkLst>
            <pc:docMk/>
            <pc:sldMk cId="3350916634" sldId="267"/>
            <ac:picMk id="11" creationId="{5E7ABF4F-F42E-BE61-489D-197E5F26608A}"/>
          </ac:picMkLst>
        </pc:picChg>
      </pc:sldChg>
      <pc:sldChg chg="modSp add del mod">
        <pc:chgData name="Whiteherobot +" userId="aa67e8aa4e6dc318" providerId="LiveId" clId="{73A23634-F414-4C1E-B6D8-237867CC8D87}" dt="2025-04-23T20:19:23.759" v="875" actId="2696"/>
        <pc:sldMkLst>
          <pc:docMk/>
          <pc:sldMk cId="2663491242" sldId="268"/>
        </pc:sldMkLst>
      </pc:sldChg>
      <pc:sldChg chg="modSp mod">
        <pc:chgData name="Whiteherobot +" userId="aa67e8aa4e6dc318" providerId="LiveId" clId="{73A23634-F414-4C1E-B6D8-237867CC8D87}" dt="2025-04-22T03:17:36.800" v="356" actId="123"/>
        <pc:sldMkLst>
          <pc:docMk/>
          <pc:sldMk cId="3068645505" sldId="269"/>
        </pc:sldMkLst>
        <pc:spChg chg="mod">
          <ac:chgData name="Whiteherobot +" userId="aa67e8aa4e6dc318" providerId="LiveId" clId="{73A23634-F414-4C1E-B6D8-237867CC8D87}" dt="2025-04-22T03:17:36.800" v="356" actId="123"/>
          <ac:spMkLst>
            <pc:docMk/>
            <pc:sldMk cId="3068645505" sldId="269"/>
            <ac:spMk id="5" creationId="{3348D4F2-EF87-C7A6-547B-28F382E2FE5C}"/>
          </ac:spMkLst>
        </pc:spChg>
      </pc:sldChg>
      <pc:sldChg chg="addSp delSp modSp mod ord">
        <pc:chgData name="Whiteherobot +" userId="aa67e8aa4e6dc318" providerId="LiveId" clId="{73A23634-F414-4C1E-B6D8-237867CC8D87}" dt="2025-04-23T20:57:48.383" v="1246" actId="14100"/>
        <pc:sldMkLst>
          <pc:docMk/>
          <pc:sldMk cId="2980200503" sldId="270"/>
        </pc:sldMkLst>
        <pc:spChg chg="mod">
          <ac:chgData name="Whiteherobot +" userId="aa67e8aa4e6dc318" providerId="LiveId" clId="{73A23634-F414-4C1E-B6D8-237867CC8D87}" dt="2025-04-23T20:53:00.969" v="1225" actId="20577"/>
          <ac:spMkLst>
            <pc:docMk/>
            <pc:sldMk cId="2980200503" sldId="270"/>
            <ac:spMk id="10" creationId="{D26B784D-E788-2D2E-6167-0A06250083C1}"/>
          </ac:spMkLst>
        </pc:spChg>
        <pc:spChg chg="del ord">
          <ac:chgData name="Whiteherobot +" userId="aa67e8aa4e6dc318" providerId="LiveId" clId="{73A23634-F414-4C1E-B6D8-237867CC8D87}" dt="2025-04-23T20:53:06.074" v="1227" actId="478"/>
          <ac:spMkLst>
            <pc:docMk/>
            <pc:sldMk cId="2980200503" sldId="270"/>
            <ac:spMk id="13" creationId="{7818D4DB-AFEF-5FBE-42CA-F9FEC8776F62}"/>
          </ac:spMkLst>
        </pc:spChg>
        <pc:spChg chg="mod">
          <ac:chgData name="Whiteherobot +" userId="aa67e8aa4e6dc318" providerId="LiveId" clId="{73A23634-F414-4C1E-B6D8-237867CC8D87}" dt="2025-04-23T20:57:48.383" v="1246" actId="14100"/>
          <ac:spMkLst>
            <pc:docMk/>
            <pc:sldMk cId="2980200503" sldId="270"/>
            <ac:spMk id="16" creationId="{66483D3F-9D24-080D-D5E1-8796399FA75C}"/>
          </ac:spMkLst>
        </pc:spChg>
        <pc:picChg chg="ord">
          <ac:chgData name="Whiteherobot +" userId="aa67e8aa4e6dc318" providerId="LiveId" clId="{73A23634-F414-4C1E-B6D8-237867CC8D87}" dt="2025-04-22T03:37:53.050" v="683" actId="166"/>
          <ac:picMkLst>
            <pc:docMk/>
            <pc:sldMk cId="2980200503" sldId="270"/>
            <ac:picMk id="4" creationId="{709A8D3B-95FA-D269-2609-460F32394692}"/>
          </ac:picMkLst>
        </pc:picChg>
        <pc:picChg chg="add del mod">
          <ac:chgData name="Whiteherobot +" userId="aa67e8aa4e6dc318" providerId="LiveId" clId="{73A23634-F414-4C1E-B6D8-237867CC8D87}" dt="2025-04-23T20:48:31.493" v="1159" actId="478"/>
          <ac:picMkLst>
            <pc:docMk/>
            <pc:sldMk cId="2980200503" sldId="270"/>
            <ac:picMk id="5" creationId="{CAA17CF7-4E09-9D1B-3EE1-F95FE10B0903}"/>
          </ac:picMkLst>
        </pc:picChg>
        <pc:picChg chg="add mod">
          <ac:chgData name="Whiteherobot +" userId="aa67e8aa4e6dc318" providerId="LiveId" clId="{73A23634-F414-4C1E-B6D8-237867CC8D87}" dt="2025-04-23T20:53:04.211" v="1226" actId="1076"/>
          <ac:picMkLst>
            <pc:docMk/>
            <pc:sldMk cId="2980200503" sldId="270"/>
            <ac:picMk id="6" creationId="{AE49A187-B8B0-DB04-481A-A01C12DBCF47}"/>
          </ac:picMkLst>
        </pc:picChg>
      </pc:sldChg>
      <pc:sldChg chg="addSp delSp modSp add mod ord">
        <pc:chgData name="Whiteherobot +" userId="aa67e8aa4e6dc318" providerId="LiveId" clId="{73A23634-F414-4C1E-B6D8-237867CC8D87}" dt="2025-04-23T20:46:56.780" v="1154" actId="1076"/>
        <pc:sldMkLst>
          <pc:docMk/>
          <pc:sldMk cId="1716079966" sldId="271"/>
        </pc:sldMkLst>
        <pc:spChg chg="mod ord">
          <ac:chgData name="Whiteherobot +" userId="aa67e8aa4e6dc318" providerId="LiveId" clId="{73A23634-F414-4C1E-B6D8-237867CC8D87}" dt="2025-04-23T20:46:38.952" v="1148" actId="1076"/>
          <ac:spMkLst>
            <pc:docMk/>
            <pc:sldMk cId="1716079966" sldId="271"/>
            <ac:spMk id="10" creationId="{5D86AFE4-FF3D-71BF-1A79-93A84B208400}"/>
          </ac:spMkLst>
        </pc:spChg>
        <pc:spChg chg="del mod">
          <ac:chgData name="Whiteherobot +" userId="aa67e8aa4e6dc318" providerId="LiveId" clId="{73A23634-F414-4C1E-B6D8-237867CC8D87}" dt="2025-04-23T20:40:55.527" v="1119" actId="478"/>
          <ac:spMkLst>
            <pc:docMk/>
            <pc:sldMk cId="1716079966" sldId="271"/>
            <ac:spMk id="13" creationId="{5FA81688-751A-1437-6027-C4531D69DB20}"/>
          </ac:spMkLst>
        </pc:spChg>
        <pc:spChg chg="mod">
          <ac:chgData name="Whiteherobot +" userId="aa67e8aa4e6dc318" providerId="LiveId" clId="{73A23634-F414-4C1E-B6D8-237867CC8D87}" dt="2025-04-23T20:46:44.128" v="1149" actId="1076"/>
          <ac:spMkLst>
            <pc:docMk/>
            <pc:sldMk cId="1716079966" sldId="271"/>
            <ac:spMk id="18" creationId="{065B3738-1695-2019-39CC-5A32A081A58A}"/>
          </ac:spMkLst>
        </pc:spChg>
        <pc:picChg chg="add mod ord modCrop">
          <ac:chgData name="Whiteherobot +" userId="aa67e8aa4e6dc318" providerId="LiveId" clId="{73A23634-F414-4C1E-B6D8-237867CC8D87}" dt="2025-04-23T20:46:47.790" v="1150" actId="1076"/>
          <ac:picMkLst>
            <pc:docMk/>
            <pc:sldMk cId="1716079966" sldId="271"/>
            <ac:picMk id="6" creationId="{185066F0-5A19-F073-C015-7CA62077F35D}"/>
          </ac:picMkLst>
        </pc:picChg>
        <pc:picChg chg="add mod modCrop">
          <ac:chgData name="Whiteherobot +" userId="aa67e8aa4e6dc318" providerId="LiveId" clId="{73A23634-F414-4C1E-B6D8-237867CC8D87}" dt="2025-04-23T20:46:56.780" v="1154" actId="1076"/>
          <ac:picMkLst>
            <pc:docMk/>
            <pc:sldMk cId="1716079966" sldId="271"/>
            <ac:picMk id="11" creationId="{AE8E77F2-2C35-007C-4BE7-703B35CD7706}"/>
          </ac:picMkLst>
        </pc:picChg>
        <pc:picChg chg="add mod">
          <ac:chgData name="Whiteherobot +" userId="aa67e8aa4e6dc318" providerId="LiveId" clId="{73A23634-F414-4C1E-B6D8-237867CC8D87}" dt="2025-04-23T20:46:49.526" v="1151" actId="1076"/>
          <ac:picMkLst>
            <pc:docMk/>
            <pc:sldMk cId="1716079966" sldId="271"/>
            <ac:picMk id="14" creationId="{0A92F28C-6271-654D-7233-2DD8C5320D18}"/>
          </ac:picMkLst>
        </pc:picChg>
      </pc:sldChg>
      <pc:sldChg chg="addSp delSp modSp add mod ord">
        <pc:chgData name="Whiteherobot +" userId="aa67e8aa4e6dc318" providerId="LiveId" clId="{73A23634-F414-4C1E-B6D8-237867CC8D87}" dt="2025-04-24T01:44:51.873" v="1258" actId="123"/>
        <pc:sldMkLst>
          <pc:docMk/>
          <pc:sldMk cId="3664811065" sldId="272"/>
        </pc:sldMkLst>
        <pc:spChg chg="mod">
          <ac:chgData name="Whiteherobot +" userId="aa67e8aa4e6dc318" providerId="LiveId" clId="{73A23634-F414-4C1E-B6D8-237867CC8D87}" dt="2025-04-22T03:16:28.322" v="340" actId="20577"/>
          <ac:spMkLst>
            <pc:docMk/>
            <pc:sldMk cId="3664811065" sldId="272"/>
            <ac:spMk id="10" creationId="{1B46F098-190F-5D4A-4C75-1B9A1D48DDBF}"/>
          </ac:spMkLst>
        </pc:spChg>
        <pc:spChg chg="mod">
          <ac:chgData name="Whiteherobot +" userId="aa67e8aa4e6dc318" providerId="LiveId" clId="{73A23634-F414-4C1E-B6D8-237867CC8D87}" dt="2025-04-24T01:44:51.873" v="1258" actId="123"/>
          <ac:spMkLst>
            <pc:docMk/>
            <pc:sldMk cId="3664811065" sldId="272"/>
            <ac:spMk id="11" creationId="{A3FBE381-9CC2-E2D6-D103-15B7F60C86FA}"/>
          </ac:spMkLst>
        </pc:spChg>
        <pc:picChg chg="add mod">
          <ac:chgData name="Whiteherobot +" userId="aa67e8aa4e6dc318" providerId="LiveId" clId="{73A23634-F414-4C1E-B6D8-237867CC8D87}" dt="2025-04-24T01:39:05.036" v="1253" actId="1076"/>
          <ac:picMkLst>
            <pc:docMk/>
            <pc:sldMk cId="3664811065" sldId="272"/>
            <ac:picMk id="3" creationId="{FFACD623-16CA-690E-3FA4-492B173C2FC3}"/>
          </ac:picMkLst>
        </pc:picChg>
        <pc:picChg chg="mod">
          <ac:chgData name="Whiteherobot +" userId="aa67e8aa4e6dc318" providerId="LiveId" clId="{73A23634-F414-4C1E-B6D8-237867CC8D87}" dt="2025-04-22T01:04:49.106" v="241" actId="14100"/>
          <ac:picMkLst>
            <pc:docMk/>
            <pc:sldMk cId="3664811065" sldId="272"/>
            <ac:picMk id="6" creationId="{2B64B611-9795-D70D-8A79-825F2C0C76FE}"/>
          </ac:picMkLst>
        </pc:picChg>
        <pc:picChg chg="mod">
          <ac:chgData name="Whiteherobot +" userId="aa67e8aa4e6dc318" providerId="LiveId" clId="{73A23634-F414-4C1E-B6D8-237867CC8D87}" dt="2025-04-22T01:04:43.478" v="238" actId="1076"/>
          <ac:picMkLst>
            <pc:docMk/>
            <pc:sldMk cId="3664811065" sldId="272"/>
            <ac:picMk id="9" creationId="{2C9B4E97-FAAE-1C42-CAE9-982E4CC4332E}"/>
          </ac:picMkLst>
        </pc:picChg>
      </pc:sldChg>
      <pc:sldChg chg="addSp delSp modSp add mod">
        <pc:chgData name="Whiteherobot +" userId="aa67e8aa4e6dc318" providerId="LiveId" clId="{73A23634-F414-4C1E-B6D8-237867CC8D87}" dt="2025-04-23T20:38:38.838" v="1076"/>
        <pc:sldMkLst>
          <pc:docMk/>
          <pc:sldMk cId="3098917610" sldId="273"/>
        </pc:sldMkLst>
        <pc:spChg chg="mod">
          <ac:chgData name="Whiteherobot +" userId="aa67e8aa4e6dc318" providerId="LiveId" clId="{73A23634-F414-4C1E-B6D8-237867CC8D87}" dt="2025-04-23T20:36:57.996" v="1053" actId="1076"/>
          <ac:spMkLst>
            <pc:docMk/>
            <pc:sldMk cId="3098917610" sldId="273"/>
            <ac:spMk id="4" creationId="{54C3BC04-E6BB-758F-63DA-3BCF2C12F0DC}"/>
          </ac:spMkLst>
        </pc:spChg>
        <pc:spChg chg="del mod">
          <ac:chgData name="Whiteherobot +" userId="aa67e8aa4e6dc318" providerId="LiveId" clId="{73A23634-F414-4C1E-B6D8-237867CC8D87}" dt="2025-04-23T20:38:38.838" v="1076"/>
          <ac:spMkLst>
            <pc:docMk/>
            <pc:sldMk cId="3098917610" sldId="273"/>
            <ac:spMk id="8" creationId="{E39E2876-0643-EBA9-3CA8-6B7B3C7FD08C}"/>
          </ac:spMkLst>
        </pc:spChg>
        <pc:spChg chg="mod">
          <ac:chgData name="Whiteherobot +" userId="aa67e8aa4e6dc318" providerId="LiveId" clId="{73A23634-F414-4C1E-B6D8-237867CC8D87}" dt="2025-04-23T20:38:01.723" v="1074" actId="2711"/>
          <ac:spMkLst>
            <pc:docMk/>
            <pc:sldMk cId="3098917610" sldId="273"/>
            <ac:spMk id="10" creationId="{0731EEF2-6B73-C225-6598-E1F0A7698551}"/>
          </ac:spMkLst>
        </pc:spChg>
        <pc:picChg chg="del">
          <ac:chgData name="Whiteherobot +" userId="aa67e8aa4e6dc318" providerId="LiveId" clId="{73A23634-F414-4C1E-B6D8-237867CC8D87}" dt="2025-04-23T20:31:03.624" v="878" actId="478"/>
          <ac:picMkLst>
            <pc:docMk/>
            <pc:sldMk cId="3098917610" sldId="273"/>
            <ac:picMk id="7" creationId="{779A058A-8E46-F20E-81F0-B3FBD054C1BE}"/>
          </ac:picMkLst>
        </pc:picChg>
        <pc:picChg chg="add mod">
          <ac:chgData name="Whiteherobot +" userId="aa67e8aa4e6dc318" providerId="LiveId" clId="{73A23634-F414-4C1E-B6D8-237867CC8D87}" dt="2025-04-23T20:37:01.158" v="1054" actId="1076"/>
          <ac:picMkLst>
            <pc:docMk/>
            <pc:sldMk cId="3098917610" sldId="273"/>
            <ac:picMk id="9" creationId="{A08A7868-A51C-B515-DF96-BE07905EFAD5}"/>
          </ac:picMkLst>
        </pc:picChg>
      </pc:sldChg>
      <pc:sldChg chg="delSp modSp add mod">
        <pc:chgData name="Whiteherobot +" userId="aa67e8aa4e6dc318" providerId="LiveId" clId="{73A23634-F414-4C1E-B6D8-237867CC8D87}" dt="2025-04-24T02:00:18.786" v="1313" actId="20577"/>
        <pc:sldMkLst>
          <pc:docMk/>
          <pc:sldMk cId="2614235377" sldId="274"/>
        </pc:sldMkLst>
        <pc:spChg chg="mod">
          <ac:chgData name="Whiteherobot +" userId="aa67e8aa4e6dc318" providerId="LiveId" clId="{73A23634-F414-4C1E-B6D8-237867CC8D87}" dt="2025-04-24T02:00:18.786" v="1313" actId="20577"/>
          <ac:spMkLst>
            <pc:docMk/>
            <pc:sldMk cId="2614235377" sldId="274"/>
            <ac:spMk id="5" creationId="{A82DC565-EB72-8A44-FD66-D7053EE2DAA1}"/>
          </ac:spMkLst>
        </pc:spChg>
        <pc:spChg chg="mod">
          <ac:chgData name="Whiteherobot +" userId="aa67e8aa4e6dc318" providerId="LiveId" clId="{73A23634-F414-4C1E-B6D8-237867CC8D87}" dt="2025-04-24T01:51:55.525" v="1285" actId="20577"/>
          <ac:spMkLst>
            <pc:docMk/>
            <pc:sldMk cId="2614235377" sldId="274"/>
            <ac:spMk id="10" creationId="{BC60F43A-FFB3-CADE-4433-8B5F6A834F01}"/>
          </ac:spMkLst>
        </pc:spChg>
        <pc:picChg chg="del">
          <ac:chgData name="Whiteherobot +" userId="aa67e8aa4e6dc318" providerId="LiveId" clId="{73A23634-F414-4C1E-B6D8-237867CC8D87}" dt="2025-04-24T01:57:50.791" v="1288" actId="478"/>
          <ac:picMkLst>
            <pc:docMk/>
            <pc:sldMk cId="2614235377" sldId="274"/>
            <ac:picMk id="17" creationId="{773B31A6-C6C5-E9DF-9472-39E0814E195E}"/>
          </ac:picMkLst>
        </pc:picChg>
        <pc:picChg chg="del">
          <ac:chgData name="Whiteherobot +" userId="aa67e8aa4e6dc318" providerId="LiveId" clId="{73A23634-F414-4C1E-B6D8-237867CC8D87}" dt="2025-04-24T01:57:55.180" v="1291" actId="478"/>
          <ac:picMkLst>
            <pc:docMk/>
            <pc:sldMk cId="2614235377" sldId="274"/>
            <ac:picMk id="18" creationId="{8C8B1A37-1D51-8E09-1879-BF806133BFDB}"/>
          </ac:picMkLst>
        </pc:picChg>
        <pc:picChg chg="del">
          <ac:chgData name="Whiteherobot +" userId="aa67e8aa4e6dc318" providerId="LiveId" clId="{73A23634-F414-4C1E-B6D8-237867CC8D87}" dt="2025-04-24T01:57:53.551" v="1290" actId="478"/>
          <ac:picMkLst>
            <pc:docMk/>
            <pc:sldMk cId="2614235377" sldId="274"/>
            <ac:picMk id="19" creationId="{84A50C7E-79CE-5FAE-5135-3790A60128D1}"/>
          </ac:picMkLst>
        </pc:picChg>
        <pc:picChg chg="del">
          <ac:chgData name="Whiteherobot +" userId="aa67e8aa4e6dc318" providerId="LiveId" clId="{73A23634-F414-4C1E-B6D8-237867CC8D87}" dt="2025-04-24T01:57:51.932" v="1289" actId="478"/>
          <ac:picMkLst>
            <pc:docMk/>
            <pc:sldMk cId="2614235377" sldId="274"/>
            <ac:picMk id="20" creationId="{DB7D477C-E2F2-DDCD-5B33-339601E56C05}"/>
          </ac:picMkLst>
        </pc:picChg>
      </pc:sldChg>
    </pc:docChg>
  </pc:docChgLst>
  <pc:docChgLst>
    <pc:chgData name="Whiteherobot +" userId="aa67e8aa4e6dc318" providerId="LiveId" clId="{B0C3D636-6A5B-473F-8454-7AB67F3778BC}"/>
    <pc:docChg chg="undo redo custSel addSld delSld modSld sldOrd">
      <pc:chgData name="Whiteherobot +" userId="aa67e8aa4e6dc318" providerId="LiveId" clId="{B0C3D636-6A5B-473F-8454-7AB67F3778BC}" dt="2025-03-28T04:43:56.365" v="2655"/>
      <pc:docMkLst>
        <pc:docMk/>
      </pc:docMkLst>
      <pc:sldChg chg="modSp mod">
        <pc:chgData name="Whiteherobot +" userId="aa67e8aa4e6dc318" providerId="LiveId" clId="{B0C3D636-6A5B-473F-8454-7AB67F3778BC}" dt="2025-03-28T04:26:04.142" v="2646" actId="20577"/>
        <pc:sldMkLst>
          <pc:docMk/>
          <pc:sldMk cId="3039852526" sldId="256"/>
        </pc:sldMkLst>
        <pc:spChg chg="mod">
          <ac:chgData name="Whiteherobot +" userId="aa67e8aa4e6dc318" providerId="LiveId" clId="{B0C3D636-6A5B-473F-8454-7AB67F3778BC}" dt="2025-03-28T03:38:05.380" v="1274" actId="1076"/>
          <ac:spMkLst>
            <pc:docMk/>
            <pc:sldMk cId="3039852526" sldId="256"/>
            <ac:spMk id="2" creationId="{B5AE2D1D-4303-88ED-A545-63022C0E298B}"/>
          </ac:spMkLst>
        </pc:spChg>
        <pc:spChg chg="mod">
          <ac:chgData name="Whiteherobot +" userId="aa67e8aa4e6dc318" providerId="LiveId" clId="{B0C3D636-6A5B-473F-8454-7AB67F3778BC}" dt="2025-03-28T04:26:04.142" v="2646" actId="20577"/>
          <ac:spMkLst>
            <pc:docMk/>
            <pc:sldMk cId="3039852526" sldId="256"/>
            <ac:spMk id="7" creationId="{0E386A57-3F82-7CA9-14FA-9FA0AAEE9C08}"/>
          </ac:spMkLst>
        </pc:spChg>
      </pc:sldChg>
      <pc:sldChg chg="addSp modSp mod">
        <pc:chgData name="Whiteherobot +" userId="aa67e8aa4e6dc318" providerId="LiveId" clId="{B0C3D636-6A5B-473F-8454-7AB67F3778BC}" dt="2025-03-28T04:43:56.365" v="2655"/>
        <pc:sldMkLst>
          <pc:docMk/>
          <pc:sldMk cId="1519011985" sldId="257"/>
        </pc:sldMkLst>
        <pc:spChg chg="mod">
          <ac:chgData name="Whiteherobot +" userId="aa67e8aa4e6dc318" providerId="LiveId" clId="{B0C3D636-6A5B-473F-8454-7AB67F3778BC}" dt="2025-03-28T01:14:06.910" v="141" actId="20577"/>
          <ac:spMkLst>
            <pc:docMk/>
            <pc:sldMk cId="1519011985" sldId="257"/>
            <ac:spMk id="2" creationId="{4EFDF678-A3D9-F300-33C6-7FD9AF1A3599}"/>
          </ac:spMkLst>
        </pc:spChg>
        <pc:spChg chg="add mod">
          <ac:chgData name="Whiteherobot +" userId="aa67e8aa4e6dc318" providerId="LiveId" clId="{B0C3D636-6A5B-473F-8454-7AB67F3778BC}" dt="2025-03-28T01:23:37.516" v="200" actId="207"/>
          <ac:spMkLst>
            <pc:docMk/>
            <pc:sldMk cId="1519011985" sldId="257"/>
            <ac:spMk id="4" creationId="{1BBD3742-BD38-AB59-FCED-302C2CF0F8B6}"/>
          </ac:spMkLst>
        </pc:spChg>
        <pc:spChg chg="add mod">
          <ac:chgData name="Whiteherobot +" userId="aa67e8aa4e6dc318" providerId="LiveId" clId="{B0C3D636-6A5B-473F-8454-7AB67F3778BC}" dt="2025-03-28T01:19:14.867" v="190" actId="1076"/>
          <ac:spMkLst>
            <pc:docMk/>
            <pc:sldMk cId="1519011985" sldId="257"/>
            <ac:spMk id="5" creationId="{53DDAF41-9DD2-F5C9-ED7B-A2FF0B5E97C3}"/>
          </ac:spMkLst>
        </pc:spChg>
        <pc:spChg chg="add mod">
          <ac:chgData name="Whiteherobot +" userId="aa67e8aa4e6dc318" providerId="LiveId" clId="{B0C3D636-6A5B-473F-8454-7AB67F3778BC}" dt="2025-03-28T01:17:50.242" v="175" actId="207"/>
          <ac:spMkLst>
            <pc:docMk/>
            <pc:sldMk cId="1519011985" sldId="257"/>
            <ac:spMk id="8" creationId="{8A20BF65-EEDA-97F9-90C0-C205C602A7B3}"/>
          </ac:spMkLst>
        </pc:spChg>
        <pc:spChg chg="add mod">
          <ac:chgData name="Whiteherobot +" userId="aa67e8aa4e6dc318" providerId="LiveId" clId="{B0C3D636-6A5B-473F-8454-7AB67F3778BC}" dt="2025-03-28T04:43:56.365" v="2655"/>
          <ac:spMkLst>
            <pc:docMk/>
            <pc:sldMk cId="1519011985" sldId="257"/>
            <ac:spMk id="9" creationId="{CFE3C8E7-6FCC-867E-4CCD-3973099F637A}"/>
          </ac:spMkLst>
        </pc:spChg>
        <pc:spChg chg="add mod">
          <ac:chgData name="Whiteherobot +" userId="aa67e8aa4e6dc318" providerId="LiveId" clId="{B0C3D636-6A5B-473F-8454-7AB67F3778BC}" dt="2025-03-28T01:16:33.843" v="163" actId="1076"/>
          <ac:spMkLst>
            <pc:docMk/>
            <pc:sldMk cId="1519011985" sldId="257"/>
            <ac:spMk id="10" creationId="{C66FF1B9-41B2-0214-FCA3-27B160AE1C27}"/>
          </ac:spMkLst>
        </pc:spChg>
        <pc:spChg chg="add mod">
          <ac:chgData name="Whiteherobot +" userId="aa67e8aa4e6dc318" providerId="LiveId" clId="{B0C3D636-6A5B-473F-8454-7AB67F3778BC}" dt="2025-03-28T01:17:53.136" v="176" actId="207"/>
          <ac:spMkLst>
            <pc:docMk/>
            <pc:sldMk cId="1519011985" sldId="257"/>
            <ac:spMk id="12" creationId="{37B8F388-B607-1C59-2032-B456A3388F38}"/>
          </ac:spMkLst>
        </pc:spChg>
        <pc:spChg chg="add mod">
          <ac:chgData name="Whiteherobot +" userId="aa67e8aa4e6dc318" providerId="LiveId" clId="{B0C3D636-6A5B-473F-8454-7AB67F3778BC}" dt="2025-03-28T01:20:34.338" v="197" actId="20577"/>
          <ac:spMkLst>
            <pc:docMk/>
            <pc:sldMk cId="1519011985" sldId="257"/>
            <ac:spMk id="13" creationId="{838021A2-0BD8-ECF7-47DD-239C463821A6}"/>
          </ac:spMkLst>
        </pc:spChg>
        <pc:spChg chg="add mod">
          <ac:chgData name="Whiteherobot +" userId="aa67e8aa4e6dc318" providerId="LiveId" clId="{B0C3D636-6A5B-473F-8454-7AB67F3778BC}" dt="2025-03-28T04:39:11.896" v="2653" actId="1076"/>
          <ac:spMkLst>
            <pc:docMk/>
            <pc:sldMk cId="1519011985" sldId="257"/>
            <ac:spMk id="14" creationId="{202E7603-6EAC-D8FE-86A9-9373EABCA3E9}"/>
          </ac:spMkLst>
        </pc:spChg>
        <pc:spChg chg="add mod">
          <ac:chgData name="Whiteherobot +" userId="aa67e8aa4e6dc318" providerId="LiveId" clId="{B0C3D636-6A5B-473F-8454-7AB67F3778BC}" dt="2025-03-28T04:38:58.151" v="2651" actId="1076"/>
          <ac:spMkLst>
            <pc:docMk/>
            <pc:sldMk cId="1519011985" sldId="257"/>
            <ac:spMk id="16" creationId="{33CCD407-7377-C60A-C57C-ACAECA0B23B2}"/>
          </ac:spMkLst>
        </pc:spChg>
        <pc:picChg chg="mod">
          <ac:chgData name="Whiteherobot +" userId="aa67e8aa4e6dc318" providerId="LiveId" clId="{B0C3D636-6A5B-473F-8454-7AB67F3778BC}" dt="2025-03-28T01:19:19.247" v="191" actId="1076"/>
          <ac:picMkLst>
            <pc:docMk/>
            <pc:sldMk cId="1519011985" sldId="257"/>
            <ac:picMk id="6" creationId="{92027BD1-F576-E73E-A353-0F55C9DC13B6}"/>
          </ac:picMkLst>
        </pc:picChg>
        <pc:picChg chg="add mod">
          <ac:chgData name="Whiteherobot +" userId="aa67e8aa4e6dc318" providerId="LiveId" clId="{B0C3D636-6A5B-473F-8454-7AB67F3778BC}" dt="2025-03-28T01:16:39.419" v="164" actId="1076"/>
          <ac:picMkLst>
            <pc:docMk/>
            <pc:sldMk cId="1519011985" sldId="257"/>
            <ac:picMk id="11" creationId="{1797917A-E42F-DBAB-6F93-63FEEBAD279A}"/>
          </ac:picMkLst>
        </pc:picChg>
        <pc:picChg chg="mod">
          <ac:chgData name="Whiteherobot +" userId="aa67e8aa4e6dc318" providerId="LiveId" clId="{B0C3D636-6A5B-473F-8454-7AB67F3778BC}" dt="2025-03-28T04:39:08.022" v="2652" actId="1076"/>
          <ac:picMkLst>
            <pc:docMk/>
            <pc:sldMk cId="1519011985" sldId="257"/>
            <ac:picMk id="15" creationId="{18FD2BD9-E599-1F79-2567-C6C3B25A06B0}"/>
          </ac:picMkLst>
        </pc:picChg>
        <pc:picChg chg="add mod">
          <ac:chgData name="Whiteherobot +" userId="aa67e8aa4e6dc318" providerId="LiveId" clId="{B0C3D636-6A5B-473F-8454-7AB67F3778BC}" dt="2025-03-28T01:17:12.070" v="169" actId="1076"/>
          <ac:picMkLst>
            <pc:docMk/>
            <pc:sldMk cId="1519011985" sldId="257"/>
            <ac:picMk id="17" creationId="{89CB875E-B9E5-C2D7-7DA8-0F5C01C3B754}"/>
          </ac:picMkLst>
        </pc:picChg>
      </pc:sldChg>
      <pc:sldChg chg="addSp delSp modSp mod">
        <pc:chgData name="Whiteherobot +" userId="aa67e8aa4e6dc318" providerId="LiveId" clId="{B0C3D636-6A5B-473F-8454-7AB67F3778BC}" dt="2025-03-28T01:50:18.462" v="431" actId="113"/>
        <pc:sldMkLst>
          <pc:docMk/>
          <pc:sldMk cId="1592462517" sldId="259"/>
        </pc:sldMkLst>
        <pc:spChg chg="mod">
          <ac:chgData name="Whiteherobot +" userId="aa67e8aa4e6dc318" providerId="LiveId" clId="{B0C3D636-6A5B-473F-8454-7AB67F3778BC}" dt="2025-03-28T01:24:10.510" v="210" actId="20577"/>
          <ac:spMkLst>
            <pc:docMk/>
            <pc:sldMk cId="1592462517" sldId="259"/>
            <ac:spMk id="2" creationId="{A5AF3440-E736-BBC2-54B1-27AE0A1F0E17}"/>
          </ac:spMkLst>
        </pc:spChg>
        <pc:spChg chg="add mod">
          <ac:chgData name="Whiteherobot +" userId="aa67e8aa4e6dc318" providerId="LiveId" clId="{B0C3D636-6A5B-473F-8454-7AB67F3778BC}" dt="2025-03-28T01:25:13.276" v="256" actId="20577"/>
          <ac:spMkLst>
            <pc:docMk/>
            <pc:sldMk cId="1592462517" sldId="259"/>
            <ac:spMk id="4" creationId="{884070AE-9380-2EE2-6E99-E2FDBADECB9A}"/>
          </ac:spMkLst>
        </pc:spChg>
        <pc:spChg chg="add mod">
          <ac:chgData name="Whiteherobot +" userId="aa67e8aa4e6dc318" providerId="LiveId" clId="{B0C3D636-6A5B-473F-8454-7AB67F3778BC}" dt="2025-03-28T01:31:00.945" v="356" actId="20577"/>
          <ac:spMkLst>
            <pc:docMk/>
            <pc:sldMk cId="1592462517" sldId="259"/>
            <ac:spMk id="8" creationId="{597ACED1-FEF8-5813-1C0C-CBE0ECE7D195}"/>
          </ac:spMkLst>
        </pc:spChg>
        <pc:spChg chg="add mod">
          <ac:chgData name="Whiteherobot +" userId="aa67e8aa4e6dc318" providerId="LiveId" clId="{B0C3D636-6A5B-473F-8454-7AB67F3778BC}" dt="2025-03-28T01:50:18.462" v="431" actId="113"/>
          <ac:spMkLst>
            <pc:docMk/>
            <pc:sldMk cId="1592462517" sldId="259"/>
            <ac:spMk id="10" creationId="{EB433417-E7A2-3A35-2B4F-892FC5C75B21}"/>
          </ac:spMkLst>
        </pc:spChg>
        <pc:picChg chg="add del">
          <ac:chgData name="Whiteherobot +" userId="aa67e8aa4e6dc318" providerId="LiveId" clId="{B0C3D636-6A5B-473F-8454-7AB67F3778BC}" dt="2025-03-28T01:24:04.781" v="209" actId="21"/>
          <ac:picMkLst>
            <pc:docMk/>
            <pc:sldMk cId="1592462517" sldId="259"/>
            <ac:picMk id="6" creationId="{25878706-C146-D6BB-4680-42BDC1B8D4A4}"/>
          </ac:picMkLst>
        </pc:picChg>
      </pc:sldChg>
      <pc:sldChg chg="del">
        <pc:chgData name="Whiteherobot +" userId="aa67e8aa4e6dc318" providerId="LiveId" clId="{B0C3D636-6A5B-473F-8454-7AB67F3778BC}" dt="2025-03-28T01:13:16.621" v="83" actId="2696"/>
        <pc:sldMkLst>
          <pc:docMk/>
          <pc:sldMk cId="3181149399" sldId="260"/>
        </pc:sldMkLst>
      </pc:sldChg>
      <pc:sldChg chg="addSp delSp modSp mod">
        <pc:chgData name="Whiteherobot +" userId="aa67e8aa4e6dc318" providerId="LiveId" clId="{B0C3D636-6A5B-473F-8454-7AB67F3778BC}" dt="2025-03-28T02:02:34.564" v="665" actId="20577"/>
        <pc:sldMkLst>
          <pc:docMk/>
          <pc:sldMk cId="2479257765" sldId="261"/>
        </pc:sldMkLst>
      </pc:sldChg>
      <pc:sldChg chg="addSp modSp del mod">
        <pc:chgData name="Whiteherobot +" userId="aa67e8aa4e6dc318" providerId="LiveId" clId="{B0C3D636-6A5B-473F-8454-7AB67F3778BC}" dt="2025-03-28T01:13:57.122" v="86" actId="2696"/>
        <pc:sldMkLst>
          <pc:docMk/>
          <pc:sldMk cId="301944121" sldId="262"/>
        </pc:sldMkLst>
      </pc:sldChg>
      <pc:sldChg chg="add del">
        <pc:chgData name="Whiteherobot +" userId="aa67e8aa4e6dc318" providerId="LiveId" clId="{B0C3D636-6A5B-473F-8454-7AB67F3778BC}" dt="2025-03-28T01:14:13.841" v="143" actId="2696"/>
        <pc:sldMkLst>
          <pc:docMk/>
          <pc:sldMk cId="627641655" sldId="262"/>
        </pc:sldMkLst>
      </pc:sldChg>
      <pc:sldChg chg="new del">
        <pc:chgData name="Whiteherobot +" userId="aa67e8aa4e6dc318" providerId="LiveId" clId="{B0C3D636-6A5B-473F-8454-7AB67F3778BC}" dt="2025-03-28T02:03:22.698" v="667" actId="2696"/>
        <pc:sldMkLst>
          <pc:docMk/>
          <pc:sldMk cId="1858242148" sldId="262"/>
        </pc:sldMkLst>
      </pc:sldChg>
      <pc:sldChg chg="addSp delSp modSp add mod">
        <pc:chgData name="Whiteherobot +" userId="aa67e8aa4e6dc318" providerId="LiveId" clId="{B0C3D636-6A5B-473F-8454-7AB67F3778BC}" dt="2025-03-28T02:22:29.780" v="792" actId="20577"/>
        <pc:sldMkLst>
          <pc:docMk/>
          <pc:sldMk cId="3431944349" sldId="262"/>
        </pc:sldMkLst>
      </pc:sldChg>
      <pc:sldChg chg="addSp delSp modSp add mod ord setBg delDesignElem chgLayout">
        <pc:chgData name="Whiteherobot +" userId="aa67e8aa4e6dc318" providerId="LiveId" clId="{B0C3D636-6A5B-473F-8454-7AB67F3778BC}" dt="2025-03-28T04:16:11.763" v="2465" actId="20577"/>
        <pc:sldMkLst>
          <pc:docMk/>
          <pc:sldMk cId="2018244128" sldId="263"/>
        </pc:sldMkLst>
      </pc:sldChg>
      <pc:sldChg chg="addSp delSp modSp add mod">
        <pc:chgData name="Whiteherobot +" userId="aa67e8aa4e6dc318" providerId="LiveId" clId="{B0C3D636-6A5B-473F-8454-7AB67F3778BC}" dt="2025-03-28T02:30:26.623" v="853" actId="20577"/>
        <pc:sldMkLst>
          <pc:docMk/>
          <pc:sldMk cId="1184617647" sldId="264"/>
        </pc:sldMkLst>
      </pc:sldChg>
      <pc:sldChg chg="new del">
        <pc:chgData name="Whiteherobot +" userId="aa67e8aa4e6dc318" providerId="LiveId" clId="{B0C3D636-6A5B-473F-8454-7AB67F3778BC}" dt="2025-03-28T02:35:10.125" v="855" actId="2696"/>
        <pc:sldMkLst>
          <pc:docMk/>
          <pc:sldMk cId="1564950019" sldId="265"/>
        </pc:sldMkLst>
      </pc:sldChg>
      <pc:sldChg chg="addSp delSp modSp add mod">
        <pc:chgData name="Whiteherobot +" userId="aa67e8aa4e6dc318" providerId="LiveId" clId="{B0C3D636-6A5B-473F-8454-7AB67F3778BC}" dt="2025-03-28T03:21:31.045" v="1048"/>
        <pc:sldMkLst>
          <pc:docMk/>
          <pc:sldMk cId="1773175483" sldId="265"/>
        </pc:sldMkLst>
        <pc:spChg chg="mod">
          <ac:chgData name="Whiteherobot +" userId="aa67e8aa4e6dc318" providerId="LiveId" clId="{B0C3D636-6A5B-473F-8454-7AB67F3778BC}" dt="2025-03-28T03:06:45.607" v="1009" actId="255"/>
          <ac:spMkLst>
            <pc:docMk/>
            <pc:sldMk cId="1773175483" sldId="265"/>
            <ac:spMk id="10" creationId="{702FDAA3-1977-6C65-A8DA-5DAEDFB58571}"/>
          </ac:spMkLst>
        </pc:spChg>
        <pc:spChg chg="add mod">
          <ac:chgData name="Whiteherobot +" userId="aa67e8aa4e6dc318" providerId="LiveId" clId="{B0C3D636-6A5B-473F-8454-7AB67F3778BC}" dt="2025-03-28T03:12:18.961" v="1039" actId="20577"/>
          <ac:spMkLst>
            <pc:docMk/>
            <pc:sldMk cId="1773175483" sldId="265"/>
            <ac:spMk id="11" creationId="{88DF03CA-CE2B-7FD8-D273-5BAFF5DB8901}"/>
          </ac:spMkLst>
        </pc:spChg>
      </pc:sldChg>
      <pc:sldChg chg="addSp delSp modSp add mod">
        <pc:chgData name="Whiteherobot +" userId="aa67e8aa4e6dc318" providerId="LiveId" clId="{B0C3D636-6A5B-473F-8454-7AB67F3778BC}" dt="2025-03-28T03:34:14.747" v="1198"/>
        <pc:sldMkLst>
          <pc:docMk/>
          <pc:sldMk cId="2054020248" sldId="266"/>
        </pc:sldMkLst>
      </pc:sldChg>
      <pc:sldChg chg="add del">
        <pc:chgData name="Whiteherobot +" userId="aa67e8aa4e6dc318" providerId="LiveId" clId="{B0C3D636-6A5B-473F-8454-7AB67F3778BC}" dt="2025-03-28T02:35:28.350" v="860" actId="2696"/>
        <pc:sldMkLst>
          <pc:docMk/>
          <pc:sldMk cId="2868694100" sldId="266"/>
        </pc:sldMkLst>
      </pc:sldChg>
      <pc:sldChg chg="addSp delSp modSp add mod">
        <pc:chgData name="Whiteherobot +" userId="aa67e8aa4e6dc318" providerId="LiveId" clId="{B0C3D636-6A5B-473F-8454-7AB67F3778BC}" dt="2025-03-28T03:42:53.872" v="1289" actId="1076"/>
        <pc:sldMkLst>
          <pc:docMk/>
          <pc:sldMk cId="3350916634" sldId="267"/>
        </pc:sldMkLst>
        <pc:spChg chg="add mod">
          <ac:chgData name="Whiteherobot +" userId="aa67e8aa4e6dc318" providerId="LiveId" clId="{B0C3D636-6A5B-473F-8454-7AB67F3778BC}" dt="2025-03-28T03:40:57.398" v="1281" actId="1076"/>
          <ac:spMkLst>
            <pc:docMk/>
            <pc:sldMk cId="3350916634" sldId="267"/>
            <ac:spMk id="9" creationId="{9B94DB2C-4946-E28B-1406-D3AA8AB99705}"/>
          </ac:spMkLst>
        </pc:spChg>
        <pc:spChg chg="mod">
          <ac:chgData name="Whiteherobot +" userId="aa67e8aa4e6dc318" providerId="LiveId" clId="{B0C3D636-6A5B-473F-8454-7AB67F3778BC}" dt="2025-03-28T03:35:19.323" v="1249" actId="20577"/>
          <ac:spMkLst>
            <pc:docMk/>
            <pc:sldMk cId="3350916634" sldId="267"/>
            <ac:spMk id="10" creationId="{6C2B7761-D5C8-4777-E3FA-C82A3D38506C}"/>
          </ac:spMkLst>
        </pc:spChg>
        <pc:spChg chg="add mod">
          <ac:chgData name="Whiteherobot +" userId="aa67e8aa4e6dc318" providerId="LiveId" clId="{B0C3D636-6A5B-473F-8454-7AB67F3778BC}" dt="2025-03-28T03:42:43.829" v="1286"/>
          <ac:spMkLst>
            <pc:docMk/>
            <pc:sldMk cId="3350916634" sldId="267"/>
            <ac:spMk id="13" creationId="{483AE3F7-D6B4-8368-7A66-74667E912054}"/>
          </ac:spMkLst>
        </pc:spChg>
        <pc:spChg chg="add mod">
          <ac:chgData name="Whiteherobot +" userId="aa67e8aa4e6dc318" providerId="LiveId" clId="{B0C3D636-6A5B-473F-8454-7AB67F3778BC}" dt="2025-03-28T03:42:53.872" v="1289" actId="1076"/>
          <ac:spMkLst>
            <pc:docMk/>
            <pc:sldMk cId="3350916634" sldId="267"/>
            <ac:spMk id="15" creationId="{EDFE2EF8-26D8-4E27-45FE-B71D213879EA}"/>
          </ac:spMkLst>
        </pc:spChg>
      </pc:sldChg>
      <pc:sldChg chg="addSp delSp modSp add mod">
        <pc:chgData name="Whiteherobot +" userId="aa67e8aa4e6dc318" providerId="LiveId" clId="{B0C3D636-6A5B-473F-8454-7AB67F3778BC}" dt="2025-03-28T03:47:02.752" v="1352" actId="20577"/>
        <pc:sldMkLst>
          <pc:docMk/>
          <pc:sldMk cId="2663491242" sldId="268"/>
        </pc:sldMkLst>
      </pc:sldChg>
      <pc:sldChg chg="addSp delSp modSp add mod">
        <pc:chgData name="Whiteherobot +" userId="aa67e8aa4e6dc318" providerId="LiveId" clId="{B0C3D636-6A5B-473F-8454-7AB67F3778BC}" dt="2025-03-28T04:00:43.087" v="1450" actId="14100"/>
        <pc:sldMkLst>
          <pc:docMk/>
          <pc:sldMk cId="3068645505" sldId="269"/>
        </pc:sldMkLst>
        <pc:spChg chg="add mod">
          <ac:chgData name="Whiteherobot +" userId="aa67e8aa4e6dc318" providerId="LiveId" clId="{B0C3D636-6A5B-473F-8454-7AB67F3778BC}" dt="2025-03-28T04:00:26.685" v="1447" actId="1076"/>
          <ac:spMkLst>
            <pc:docMk/>
            <pc:sldMk cId="3068645505" sldId="269"/>
            <ac:spMk id="5" creationId="{3348D4F2-EF87-C7A6-547B-28F382E2FE5C}"/>
          </ac:spMkLst>
        </pc:spChg>
        <pc:spChg chg="mod">
          <ac:chgData name="Whiteherobot +" userId="aa67e8aa4e6dc318" providerId="LiveId" clId="{B0C3D636-6A5B-473F-8454-7AB67F3778BC}" dt="2025-03-28T03:51:04.862" v="1402" actId="255"/>
          <ac:spMkLst>
            <pc:docMk/>
            <pc:sldMk cId="3068645505" sldId="269"/>
            <ac:spMk id="10" creationId="{7BBB56EB-A1F5-BAB2-0F06-5F1366B53DD9}"/>
          </ac:spMkLst>
        </pc:spChg>
        <pc:picChg chg="add mod">
          <ac:chgData name="Whiteherobot +" userId="aa67e8aa4e6dc318" providerId="LiveId" clId="{B0C3D636-6A5B-473F-8454-7AB67F3778BC}" dt="2025-03-28T04:00:09.355" v="1444" actId="1076"/>
          <ac:picMkLst>
            <pc:docMk/>
            <pc:sldMk cId="3068645505" sldId="269"/>
            <ac:picMk id="17" creationId="{FCDC28CA-6D4B-6B11-9AB9-487AFFC69143}"/>
          </ac:picMkLst>
        </pc:picChg>
        <pc:picChg chg="add mod">
          <ac:chgData name="Whiteherobot +" userId="aa67e8aa4e6dc318" providerId="LiveId" clId="{B0C3D636-6A5B-473F-8454-7AB67F3778BC}" dt="2025-03-28T04:00:43.087" v="1450" actId="14100"/>
          <ac:picMkLst>
            <pc:docMk/>
            <pc:sldMk cId="3068645505" sldId="269"/>
            <ac:picMk id="18" creationId="{E604DEA6-A510-C0A0-26D9-44E0D1FB82DF}"/>
          </ac:picMkLst>
        </pc:picChg>
        <pc:picChg chg="add mod">
          <ac:chgData name="Whiteherobot +" userId="aa67e8aa4e6dc318" providerId="LiveId" clId="{B0C3D636-6A5B-473F-8454-7AB67F3778BC}" dt="2025-03-28T04:00:11.655" v="1445" actId="14100"/>
          <ac:picMkLst>
            <pc:docMk/>
            <pc:sldMk cId="3068645505" sldId="269"/>
            <ac:picMk id="19" creationId="{1A3FE8F1-D84D-3E4A-B47B-528E4144003B}"/>
          </ac:picMkLst>
        </pc:picChg>
        <pc:picChg chg="add mod">
          <ac:chgData name="Whiteherobot +" userId="aa67e8aa4e6dc318" providerId="LiveId" clId="{B0C3D636-6A5B-473F-8454-7AB67F3778BC}" dt="2025-03-28T04:00:38.176" v="1449" actId="1076"/>
          <ac:picMkLst>
            <pc:docMk/>
            <pc:sldMk cId="3068645505" sldId="269"/>
            <ac:picMk id="20" creationId="{DE25652F-4541-CA6E-D317-212601694685}"/>
          </ac:picMkLst>
        </pc:picChg>
      </pc:sldChg>
      <pc:sldChg chg="addSp delSp modSp add mod">
        <pc:chgData name="Whiteherobot +" userId="aa67e8aa4e6dc318" providerId="LiveId" clId="{B0C3D636-6A5B-473F-8454-7AB67F3778BC}" dt="2025-03-28T04:22:51.101" v="2587" actId="1076"/>
        <pc:sldMkLst>
          <pc:docMk/>
          <pc:sldMk cId="2980200503" sldId="270"/>
        </pc:sldMkLst>
        <pc:spChg chg="add mod">
          <ac:chgData name="Whiteherobot +" userId="aa67e8aa4e6dc318" providerId="LiveId" clId="{B0C3D636-6A5B-473F-8454-7AB67F3778BC}" dt="2025-03-28T04:22:51.101" v="2587" actId="1076"/>
          <ac:spMkLst>
            <pc:docMk/>
            <pc:sldMk cId="2980200503" sldId="270"/>
            <ac:spMk id="16" creationId="{66483D3F-9D24-080D-D5E1-8796399FA75C}"/>
          </ac:spMkLst>
        </pc:spChg>
      </pc:sldChg>
      <pc:sldChg chg="add del">
        <pc:chgData name="Whiteherobot +" userId="aa67e8aa4e6dc318" providerId="LiveId" clId="{B0C3D636-6A5B-473F-8454-7AB67F3778BC}" dt="2025-03-28T04:17:38.340" v="2479" actId="2890"/>
        <pc:sldMkLst>
          <pc:docMk/>
          <pc:sldMk cId="1758668713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034CE-DE63-9E03-3712-3793C2761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06A3FE-5C80-B1A8-FE24-C3FB15D8E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3FA15B-7FC4-E1AB-6AFE-0F9182B56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F8154C-48BF-D2D0-6F26-622FA44B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C6B771-B471-1849-C8CA-DE04038F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0276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D2F21-C53D-0748-5F3A-7656B5BA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95DAC9-1FB6-0E94-6C67-0C90C7DA4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D281E5-ABE4-A04D-0339-91AE1895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24F4CF-B56C-6840-76C3-C6BE706D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59B7E1-4B21-A9AE-5B0B-DFD001F7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187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A26308-6D49-09D0-E379-848FFAFDC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3CABFD-506A-D772-AB24-12E6AC604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96E69E-046B-455E-F6BD-4DFFCA916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AF2DFA-DC76-1634-4496-772D80F8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E2B4CC-E30A-71B4-E0BC-F46C3C00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6881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3B019-A527-7225-D88A-5C6B084B3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C7D50F-468B-8807-8DF0-1F19AC5B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49B0E2-A4AC-CB8A-E1F3-8D05C3B0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6D31D4-E179-35AF-A3DD-56186B43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4BD1C8-E2AE-BC6B-2C7D-86AA7F75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4485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FE779-ECA3-7C3A-AE3F-5F6B163C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BFCA2D-1CE1-FA3A-38AB-29EABFD9B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3B9100-D099-1BD4-048F-1A135B3C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6E6918-B5B8-2DD9-3AA4-6A36CA66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286EBF-711A-FCCB-6BE8-D0FF5767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113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9715D-3B0F-3B19-DC8F-6F708189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D66FCD-226D-6C34-A842-DB48BAA44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887019-A0B1-5F05-4456-A398B562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E65FCD-172D-8E9D-6A4D-C28EF661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C2FCA4-B1EF-6222-9DF0-06771EDA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F791C9-F443-F788-40FC-4101AF51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5465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A907E-7BAF-EC14-E058-063BF8CB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229DBD-14CE-40FF-D1BD-FE1C0F3CA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5A81B8-F982-DB73-97E7-A59AE00F9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C815B0F-5271-F8B3-ACCC-10601089D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58477D7-0FE4-334D-E9DB-4966F0AD9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EC7124-C8AA-9EDF-F55E-9865E18D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BD8FCC2-4E50-6859-00E4-5ED6FC11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05FBF5-8857-0D10-A1B9-FAA0BEC2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5015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45235-3DB7-35DC-5153-8FA7F22D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2698B6-BB09-AEE3-F8B6-73B2D540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ED3C54-4A88-FE78-6229-E289C29C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C29F39D-F992-B4E4-2843-1568103F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8463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C354CC-BC2E-BA45-ED30-BBDFD80F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96AB2B-F84E-4EDD-60FF-AA44D836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E002B-5DFA-B4CE-9862-1A4B1331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22676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DA78D-81F5-1AFB-8C19-E641D657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91C9E0-7F80-2B06-F100-B7882678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A98BFC-7F1F-CB31-ACAC-5468554A0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4D1CCC-BF83-4EF1-3ED3-2181395C8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A3B66B-0BB7-CC90-6E65-2973ABB4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E9A933-127F-EDAF-A5D5-4C0551B1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62689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1AD10-E99D-4A26-385A-0FA47687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F5EE0F-2D65-FE6C-8A88-3C8F0D5F2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DFDC95-C3AB-07DD-3FBE-E6872F57E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D0B764-4604-632D-D6C7-1CB2648D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99E7E2-DDB8-5D07-327D-46F91E4C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765316-0872-46E3-7205-FDB4C524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3817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24FD2B-A9A7-C265-A309-6FE06FA2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444263-9CBD-E194-E9D8-FA94C9ABF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4A12F7-998B-8397-4F21-A8316CC57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65EC1B-3CCE-0B46-9639-3A0DA94F62BF}" type="datetimeFigureOut">
              <a:rPr lang="es-EC" smtClean="0"/>
              <a:t>23/4/2025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74ACC8-1BA6-E58F-4A2A-C2D662FD8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56A24-8368-DFF3-CD27-E1D7893E1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F3998-9EDD-404B-8213-75EC3DA9644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3701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archive.ics.uci.edu/dataset/45/heart+disease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Texto&#10;&#10;Descripción generada automáticamente con confianza media">
            <a:extLst>
              <a:ext uri="{FF2B5EF4-FFF2-40B4-BE49-F238E27FC236}">
                <a16:creationId xmlns:a16="http://schemas.microsoft.com/office/drawing/2014/main" id="{96839DCF-F648-4525-8FA1-05E2497862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AE2D1D-4303-88ED-A545-63022C0E2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582" y="3228517"/>
            <a:ext cx="8629101" cy="1001541"/>
          </a:xfrm>
        </p:spPr>
        <p:txBody>
          <a:bodyPr>
            <a:noAutofit/>
          </a:bodyPr>
          <a:lstStyle/>
          <a:p>
            <a:pPr algn="l"/>
            <a:r>
              <a:rPr lang="en-US" sz="4400" dirty="0" err="1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Transformaciones</a:t>
            </a:r>
            <a:r>
              <a:rPr lang="en-US" sz="440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 </a:t>
            </a:r>
            <a:br>
              <a:rPr lang="en-US" sz="440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4400" dirty="0" err="1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Clasificacion</a:t>
            </a:r>
            <a:r>
              <a:rPr lang="en-US" sz="440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KNN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s-EC" sz="4400" b="1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BAC1E6-6844-A7CF-33A5-59E93589A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483" y="3686865"/>
            <a:ext cx="6211330" cy="512762"/>
          </a:xfrm>
        </p:spPr>
        <p:txBody>
          <a:bodyPr/>
          <a:lstStyle/>
          <a:p>
            <a:r>
              <a:rPr lang="es-EC" b="1" dirty="0">
                <a:solidFill>
                  <a:srgbClr val="FFC000"/>
                </a:solidFill>
              </a:rPr>
              <a:t>Universidad Politécnica Salesiana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E386A57-3F82-7CA9-14FA-9FA0AAEE9C08}"/>
              </a:ext>
            </a:extLst>
          </p:cNvPr>
          <p:cNvSpPr txBox="1"/>
          <p:nvPr/>
        </p:nvSpPr>
        <p:spPr>
          <a:xfrm>
            <a:off x="1673582" y="4145305"/>
            <a:ext cx="4105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Gill Sans MT" panose="020B0502020104020203" pitchFamily="34" charset="0"/>
              </a:rPr>
              <a:t>Michael Israel Lata Zambrano </a:t>
            </a:r>
          </a:p>
          <a:p>
            <a:endParaRPr lang="es-ES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ill Sans MT" panose="020B0502020104020203" pitchFamily="34" charset="0"/>
              </a:rPr>
              <a:t>Computación</a:t>
            </a:r>
          </a:p>
          <a:p>
            <a:endParaRPr lang="es-ES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ill Sans MT" panose="020B0502020104020203" pitchFamily="34" charset="0"/>
              </a:rPr>
              <a:t>Inteligencia Artificial</a:t>
            </a:r>
          </a:p>
          <a:p>
            <a:endParaRPr lang="es-ES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Gill Sans MT" panose="020B0502020104020203" pitchFamily="34" charset="0"/>
              </a:rPr>
              <a:t>Abril, 2025</a:t>
            </a:r>
            <a:endParaRPr lang="es-EC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852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3AB96-B456-BCDF-62ED-16D666979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095ED-F7D0-6A0E-F60F-194AB50E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endParaRPr lang="es-EC"/>
          </a:p>
        </p:txBody>
      </p:sp>
      <p:pic>
        <p:nvPicPr>
          <p:cNvPr id="4" name="Marcador de contenido 6" descr="Imagen que contiene Forma">
            <a:extLst>
              <a:ext uri="{FF2B5EF4-FFF2-40B4-BE49-F238E27FC236}">
                <a16:creationId xmlns:a16="http://schemas.microsoft.com/office/drawing/2014/main" id="{5CC0745B-B2C0-F011-8D2D-9A1472F0EC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990B8E3B-C7BE-F45A-4676-3F5858ACC492}"/>
              </a:ext>
            </a:extLst>
          </p:cNvPr>
          <p:cNvSpPr txBox="1">
            <a:spLocks/>
          </p:cNvSpPr>
          <p:nvPr/>
        </p:nvSpPr>
        <p:spPr>
          <a:xfrm>
            <a:off x="3084647" y="2689356"/>
            <a:ext cx="6211330" cy="51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C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BBB56EB-A1F5-BAB2-0F06-5F1366B53DD9}"/>
              </a:ext>
            </a:extLst>
          </p:cNvPr>
          <p:cNvSpPr txBox="1"/>
          <p:nvPr/>
        </p:nvSpPr>
        <p:spPr>
          <a:xfrm>
            <a:off x="252309" y="345247"/>
            <a:ext cx="7576237" cy="85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Conclusiones</a:t>
            </a:r>
            <a:endParaRPr lang="en-US" sz="6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9B74DC-E08D-9A9D-5B15-BBA18FBD9965}"/>
              </a:ext>
            </a:extLst>
          </p:cNvPr>
          <p:cNvSpPr txBox="1"/>
          <p:nvPr/>
        </p:nvSpPr>
        <p:spPr>
          <a:xfrm>
            <a:off x="641379" y="1664280"/>
            <a:ext cx="2362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48D4F2-EF87-C7A6-547B-28F382E2FE5C}"/>
              </a:ext>
            </a:extLst>
          </p:cNvPr>
          <p:cNvSpPr txBox="1"/>
          <p:nvPr/>
        </p:nvSpPr>
        <p:spPr>
          <a:xfrm>
            <a:off x="4256510" y="2453623"/>
            <a:ext cx="75229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análisis del 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Dataset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permite desarrollar modelos predictivos que identifican patrones clave en la probabilidad de enfermedad cardíaca. Mediante el entrenamiento del modelo con variables como 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colesterol, frecuencia cardíaca máxima y cantidad de vasos coloreados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observamos tendencias significativas en la clasificación de pacientes. La evaluación del modelo refleja la importancia del 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escalado de datos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la correcta selección de parámetros como el umbral de clasificación, evitando sesgos hacia diagnósticos incorrectos. La matriz de confusión y las métricas de evaluación muestran la 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precisión y recall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modelo, permitiendo ajustes en hiperparámetros para mejorar su desempeño en futuras predicciones.</a:t>
            </a:r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FCDC28CA-6D4B-6B11-9AB9-487AFFC6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2603082"/>
            <a:ext cx="2096589" cy="754902"/>
          </a:xfrm>
          <a:prstGeom prst="rect">
            <a:avLst/>
          </a:prstGeom>
        </p:spPr>
      </p:pic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E604DEA6-A510-C0A0-26D9-44E0D1FB8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521" y="2852883"/>
            <a:ext cx="279450" cy="349235"/>
          </a:xfrm>
          <a:prstGeom prst="rect">
            <a:avLst/>
          </a:prstGeom>
        </p:spPr>
      </p:pic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1A3FE8F1-D84D-3E4A-B47B-528E41440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4" y="3465763"/>
            <a:ext cx="4295741" cy="773352"/>
          </a:xfrm>
          <a:prstGeom prst="rect">
            <a:avLst/>
          </a:prstGeom>
        </p:spPr>
      </p:pic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DE25652F-4541-CA6E-D317-212601694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690" y="3653128"/>
            <a:ext cx="318968" cy="39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45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B759B-4A13-15B2-D3CD-E3F14D3A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93A09-764A-B71E-FF83-CDA8DF32D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endParaRPr lang="es-EC"/>
          </a:p>
        </p:txBody>
      </p:sp>
      <p:pic>
        <p:nvPicPr>
          <p:cNvPr id="4" name="Marcador de contenido 6" descr="Imagen que contiene Forma">
            <a:extLst>
              <a:ext uri="{FF2B5EF4-FFF2-40B4-BE49-F238E27FC236}">
                <a16:creationId xmlns:a16="http://schemas.microsoft.com/office/drawing/2014/main" id="{E6962E7E-6889-723F-7C1A-545389555CB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CE71468C-9405-025E-00C7-970BC6E882E9}"/>
              </a:ext>
            </a:extLst>
          </p:cNvPr>
          <p:cNvSpPr txBox="1">
            <a:spLocks/>
          </p:cNvSpPr>
          <p:nvPr/>
        </p:nvSpPr>
        <p:spPr>
          <a:xfrm>
            <a:off x="3084647" y="2689356"/>
            <a:ext cx="6211330" cy="51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C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60F43A-FFB3-CADE-4433-8B5F6A834F01}"/>
              </a:ext>
            </a:extLst>
          </p:cNvPr>
          <p:cNvSpPr txBox="1"/>
          <p:nvPr/>
        </p:nvSpPr>
        <p:spPr>
          <a:xfrm>
            <a:off x="252309" y="345247"/>
            <a:ext cx="7576237" cy="85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Referencias</a:t>
            </a:r>
            <a:r>
              <a:rPr lang="en-US" sz="660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 </a:t>
            </a:r>
            <a:endParaRPr lang="en-US" sz="6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77ADC6-F365-604D-AD39-A1DD3B0EA725}"/>
              </a:ext>
            </a:extLst>
          </p:cNvPr>
          <p:cNvSpPr txBox="1"/>
          <p:nvPr/>
        </p:nvSpPr>
        <p:spPr>
          <a:xfrm>
            <a:off x="641379" y="1664280"/>
            <a:ext cx="2362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2DC565-EB72-8A44-FD66-D7053EE2DAA1}"/>
              </a:ext>
            </a:extLst>
          </p:cNvPr>
          <p:cNvSpPr txBox="1"/>
          <p:nvPr/>
        </p:nvSpPr>
        <p:spPr>
          <a:xfrm>
            <a:off x="1940030" y="2213189"/>
            <a:ext cx="75229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Kelleher, J. D., &amp; Mac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Namee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(2019). *Machine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*. MIT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Press</a:t>
            </a:r>
            <a:r>
              <a:rPr lang="es-E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     </a:t>
            </a:r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Kuhn, M., &amp; Johnson, K. (2013). *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Predictive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*. Springer.     </a:t>
            </a:r>
          </a:p>
          <a:p>
            <a:pPr marL="342900" indent="-342900" algn="just">
              <a:buAutoNum type="arabicPeriod"/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Müller, A. C., &amp; Guido, S. (2016). *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Machine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Python: A Guide for Data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Scientists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*. O'Reilly Media. </a:t>
            </a:r>
          </a:p>
          <a:p>
            <a:pPr marL="342900" indent="-342900" algn="just">
              <a:buAutoNum type="arabicPeriod"/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Witten, I. H., Frank, E., &amp; Hall, M. A. (2011). *Data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Mining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Practical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 and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*. Morgan Kaufmann. </a:t>
            </a:r>
          </a:p>
        </p:txBody>
      </p:sp>
    </p:spTree>
    <p:extLst>
      <p:ext uri="{BB962C8B-B14F-4D97-AF65-F5344CB8AC3E}">
        <p14:creationId xmlns:p14="http://schemas.microsoft.com/office/powerpoint/2010/main" val="2614235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17929-C84C-F551-55E9-0C1C3938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3ED9F09-E1D9-8BC9-A649-4ABB9D2BF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2762"/>
          </a:xfrm>
        </p:spPr>
        <p:txBody>
          <a:bodyPr/>
          <a:lstStyle/>
          <a:p>
            <a:r>
              <a:rPr lang="es-EC" dirty="0">
                <a:solidFill>
                  <a:schemeClr val="bg1"/>
                </a:solidFill>
              </a:rPr>
              <a:t>Subtítulo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247D52-282D-F58C-1921-AF839F88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4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1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86CF6-3AA6-7C17-06E9-594F65029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C392D7A-26EE-34AC-354B-550D017F4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2762"/>
          </a:xfrm>
        </p:spPr>
        <p:txBody>
          <a:bodyPr/>
          <a:lstStyle/>
          <a:p>
            <a:r>
              <a:rPr lang="es-EC" dirty="0">
                <a:solidFill>
                  <a:schemeClr val="bg1"/>
                </a:solidFill>
              </a:rPr>
              <a:t>Subtítulo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1D5FE-D926-90DE-91BE-3755DFB92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" y="0"/>
            <a:ext cx="12189628" cy="6859335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4EFDF678-A3D9-F300-33C6-7FD9AF1A3599}"/>
              </a:ext>
            </a:extLst>
          </p:cNvPr>
          <p:cNvSpPr txBox="1">
            <a:spLocks/>
          </p:cNvSpPr>
          <p:nvPr/>
        </p:nvSpPr>
        <p:spPr>
          <a:xfrm>
            <a:off x="3084647" y="2743200"/>
            <a:ext cx="6211330" cy="51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C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1BBD3742-BD38-AB59-FCED-302C2CF0F8B6}"/>
              </a:ext>
            </a:extLst>
          </p:cNvPr>
          <p:cNvSpPr/>
          <p:nvPr/>
        </p:nvSpPr>
        <p:spPr>
          <a:xfrm>
            <a:off x="4881216" y="927223"/>
            <a:ext cx="58614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Heart Disease Dataset</a:t>
            </a:r>
            <a:endParaRPr lang="en-US" sz="445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53DDAF41-9DD2-F5C9-ED7B-A2FF0B5E97C3}"/>
              </a:ext>
            </a:extLst>
          </p:cNvPr>
          <p:cNvSpPr/>
          <p:nvPr/>
        </p:nvSpPr>
        <p:spPr>
          <a:xfrm>
            <a:off x="4586208" y="19466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92027BD1-F576-E73E-A353-0F55C9DC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61" y="1992096"/>
            <a:ext cx="340162" cy="425291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8A20BF65-EEDA-97F9-90C0-C205C602A7B3}"/>
              </a:ext>
            </a:extLst>
          </p:cNvPr>
          <p:cNvSpPr/>
          <p:nvPr/>
        </p:nvSpPr>
        <p:spPr>
          <a:xfrm>
            <a:off x="5192703" y="194461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Fuente: UCI Machine Learning Repository</a:t>
            </a:r>
            <a:endParaRPr lang="en-US" sz="22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FE3C8E7-6FCC-867E-4CCD-3973099F637A}"/>
              </a:ext>
            </a:extLst>
          </p:cNvPr>
          <p:cNvSpPr/>
          <p:nvPr/>
        </p:nvSpPr>
        <p:spPr>
          <a:xfrm>
            <a:off x="5192702" y="2784573"/>
            <a:ext cx="2836325" cy="1330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Enlace: </a:t>
            </a:r>
            <a:r>
              <a:rPr lang="en-US" sz="1750" u="sng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ES" sz="1600" b="0" i="0" u="none" strike="noStrike" dirty="0">
                <a:effectLst/>
                <a:latin typeface="system-ui"/>
                <a:hlinkClick r:id="rId4"/>
              </a:rPr>
              <a:t>https://archive.ics.uci.edu/dataset/45/heart+diseaseq</a:t>
            </a:r>
            <a:r>
              <a:rPr lang="es-ES" sz="1600" b="0" i="0" dirty="0">
                <a:effectLst/>
                <a:latin typeface="system-ui"/>
              </a:rPr>
              <a:t> </a:t>
            </a:r>
            <a:endParaRPr lang="en-US" sz="1750" dirty="0">
              <a:solidFill>
                <a:srgbClr val="FF0000"/>
              </a:solidFill>
            </a:endParaRP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C66FF1B9-41B2-0214-FCA3-27B160AE1C27}"/>
              </a:ext>
            </a:extLst>
          </p:cNvPr>
          <p:cNvSpPr/>
          <p:nvPr/>
        </p:nvSpPr>
        <p:spPr>
          <a:xfrm>
            <a:off x="8029027" y="19417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1797917A-E42F-DBAB-6F93-63FEEBAD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450" y="1984259"/>
            <a:ext cx="340162" cy="425291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37B8F388-B607-1C59-2032-B456A3388F38}"/>
              </a:ext>
            </a:extLst>
          </p:cNvPr>
          <p:cNvSpPr/>
          <p:nvPr/>
        </p:nvSpPr>
        <p:spPr>
          <a:xfrm>
            <a:off x="8657758" y="191010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Numero de variables: 14 atributos.</a:t>
            </a:r>
            <a:endParaRPr lang="en-US" sz="22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838021A2-0BD8-ECF7-47DD-239C463821A6}"/>
              </a:ext>
            </a:extLst>
          </p:cNvPr>
          <p:cNvSpPr/>
          <p:nvPr/>
        </p:nvSpPr>
        <p:spPr>
          <a:xfrm>
            <a:off x="8657757" y="278457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Observaciones : 303 registros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202E7603-6EAC-D8FE-86A9-9373EABCA3E9}"/>
              </a:ext>
            </a:extLst>
          </p:cNvPr>
          <p:cNvSpPr/>
          <p:nvPr/>
        </p:nvSpPr>
        <p:spPr>
          <a:xfrm>
            <a:off x="4577091" y="4550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18FD2BD9-E599-1F79-2567-C6C3B25A0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751" y="4563433"/>
            <a:ext cx="340162" cy="425291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33CCD407-7377-C60A-C57C-ACAECA0B23B2}"/>
              </a:ext>
            </a:extLst>
          </p:cNvPr>
          <p:cNvSpPr/>
          <p:nvPr/>
        </p:nvSpPr>
        <p:spPr>
          <a:xfrm>
            <a:off x="5156704" y="4486596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Variable objetivo (TARGET): Predicción de la enfermedad cardiaca.</a:t>
            </a:r>
            <a:endParaRPr lang="en-US" sz="220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89CB875E-B9E5-C2D7-7DA8-0F5C01C3B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1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E4334-9EB6-868E-2280-D71A974ED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5878706-C146-D6BB-4680-42BDC1B8D4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" y="0"/>
            <a:ext cx="12189628" cy="6859335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F64BDD74-752B-34C8-6616-23F9323F4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2762"/>
          </a:xfrm>
        </p:spPr>
        <p:txBody>
          <a:bodyPr/>
          <a:lstStyle/>
          <a:p>
            <a:r>
              <a:rPr lang="es-EC" dirty="0">
                <a:solidFill>
                  <a:schemeClr val="bg1"/>
                </a:solidFill>
              </a:rPr>
              <a:t>Subtítulo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A5AF3440-E736-BBC2-54B1-27AE0A1F0E17}"/>
              </a:ext>
            </a:extLst>
          </p:cNvPr>
          <p:cNvSpPr txBox="1">
            <a:spLocks/>
          </p:cNvSpPr>
          <p:nvPr/>
        </p:nvSpPr>
        <p:spPr>
          <a:xfrm>
            <a:off x="3084647" y="2743200"/>
            <a:ext cx="6211330" cy="51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C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84070AE-9380-2EE2-6E99-E2FDBADECB9A}"/>
              </a:ext>
            </a:extLst>
          </p:cNvPr>
          <p:cNvSpPr/>
          <p:nvPr/>
        </p:nvSpPr>
        <p:spPr>
          <a:xfrm>
            <a:off x="369168" y="857503"/>
            <a:ext cx="116422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Descripción</a:t>
            </a:r>
            <a:r>
              <a:rPr lang="en-US" sz="445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del Dataset</a:t>
            </a:r>
            <a:endParaRPr lang="en-US" sz="445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7ACED1-FEF8-5813-1C0C-CBE0ECE7D195}"/>
              </a:ext>
            </a:extLst>
          </p:cNvPr>
          <p:cNvSpPr txBox="1"/>
          <p:nvPr/>
        </p:nvSpPr>
        <p:spPr>
          <a:xfrm>
            <a:off x="369168" y="19499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Tiene como finalidad de evaluar la predicción de la  enfermedad cardiaca. Está compuesta por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433417-E7A2-3A35-2B4F-892FC5C75B21}"/>
              </a:ext>
            </a:extLst>
          </p:cNvPr>
          <p:cNvSpPr txBox="1"/>
          <p:nvPr/>
        </p:nvSpPr>
        <p:spPr>
          <a:xfrm>
            <a:off x="388891" y="2849913"/>
            <a:ext cx="61280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Número de Variables</a:t>
            </a:r>
            <a:r>
              <a:rPr lang="es-ES" dirty="0"/>
              <a:t>: 14 </a:t>
            </a:r>
          </a:p>
          <a:p>
            <a:r>
              <a:rPr lang="es-ES" b="1" dirty="0"/>
              <a:t>Número de instancias</a:t>
            </a:r>
            <a:r>
              <a:rPr lang="es-ES" dirty="0"/>
              <a:t>(Pacientes): 303 </a:t>
            </a:r>
          </a:p>
          <a:p>
            <a:r>
              <a:rPr lang="es-ES" b="1" dirty="0"/>
              <a:t>Variable de estudio (Objetivo): </a:t>
            </a:r>
            <a:r>
              <a:rPr lang="es-ES" dirty="0"/>
              <a:t>TARGET </a:t>
            </a:r>
          </a:p>
          <a:p>
            <a:r>
              <a:rPr lang="es-ES" dirty="0"/>
              <a:t>Sin enfermedad:1 </a:t>
            </a:r>
          </a:p>
          <a:p>
            <a:r>
              <a:rPr lang="es-ES" dirty="0"/>
              <a:t>Con enfermedad:2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3406972-ED13-2054-16E6-C3814C7B7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80" y="2154094"/>
            <a:ext cx="6040829" cy="220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6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E40A-665D-AA1F-4953-178291EF6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C9E5864-9446-6468-4A5F-44BD6CE8AD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" y="0"/>
            <a:ext cx="12189628" cy="6859335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A47860-16B1-99C4-4A28-3220DEFB3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2762"/>
          </a:xfrm>
        </p:spPr>
        <p:txBody>
          <a:bodyPr/>
          <a:lstStyle/>
          <a:p>
            <a:r>
              <a:rPr lang="es-EC" dirty="0">
                <a:solidFill>
                  <a:schemeClr val="bg1"/>
                </a:solidFill>
              </a:rPr>
              <a:t>Subtítulo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5B1F7B8-C548-CB32-7966-C7BF6A878383}"/>
              </a:ext>
            </a:extLst>
          </p:cNvPr>
          <p:cNvSpPr txBox="1">
            <a:spLocks/>
          </p:cNvSpPr>
          <p:nvPr/>
        </p:nvSpPr>
        <p:spPr>
          <a:xfrm>
            <a:off x="3084647" y="2743200"/>
            <a:ext cx="6211330" cy="51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C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54C3BC04-E6BB-758F-63DA-3BCF2C12F0DC}"/>
              </a:ext>
            </a:extLst>
          </p:cNvPr>
          <p:cNvSpPr/>
          <p:nvPr/>
        </p:nvSpPr>
        <p:spPr>
          <a:xfrm>
            <a:off x="369168" y="642134"/>
            <a:ext cx="116422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Tabla</a:t>
            </a:r>
            <a:r>
              <a:rPr lang="en-US" sz="445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 </a:t>
            </a:r>
            <a:r>
              <a:rPr lang="en-US" sz="445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Diseño</a:t>
            </a:r>
            <a:r>
              <a:rPr lang="en-US" sz="445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 </a:t>
            </a:r>
            <a:r>
              <a:rPr lang="en-US" sz="445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Transformaciones</a:t>
            </a:r>
            <a:endParaRPr lang="en-US" sz="445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31EEF2-6B73-C225-6598-E1F0A7698551}"/>
              </a:ext>
            </a:extLst>
          </p:cNvPr>
          <p:cNvSpPr txBox="1"/>
          <p:nvPr/>
        </p:nvSpPr>
        <p:spPr>
          <a:xfrm>
            <a:off x="349511" y="4466510"/>
            <a:ext cx="11070134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tabla resume las características del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</a:t>
            </a:r>
            <a:r>
              <a:rPr lang="es-E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detallando las variables, sus tipos, y las técnicas de transformación necesarias para la preparación del modelo.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numéricas (como edad y colesterol): requieren estandarización para normalizar las escalas.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Categóricas binarias (como sexo y azúcar en sangre): se transforman con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OneHotEncoding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convertirlas en valores. compatibles con modelos de machine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Ordinales (como dolor torácico y pendiente ST): utilizan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OrdinalEncoder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reflejar su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jerarquíaVariables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Desconocidas: se incluyen como estimaciones técnicas, aplicando transformaciones genéricas hasta confirmar su impacto.</a:t>
            </a:r>
          </a:p>
          <a:p>
            <a:endParaRPr lang="es-ES" b="1" dirty="0"/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8A7868-A51C-B515-DF96-BE07905E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24" y="1219301"/>
            <a:ext cx="11722559" cy="32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1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BBCE-5DF7-D11C-0F03-BAE38AAB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A7A45-34EE-5097-E6D3-95E3E8A4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endParaRPr lang="es-EC"/>
          </a:p>
        </p:txBody>
      </p:sp>
      <p:pic>
        <p:nvPicPr>
          <p:cNvPr id="4" name="Marcador de contenido 6" descr="Imagen que contiene Forma">
            <a:extLst>
              <a:ext uri="{FF2B5EF4-FFF2-40B4-BE49-F238E27FC236}">
                <a16:creationId xmlns:a16="http://schemas.microsoft.com/office/drawing/2014/main" id="{42356E1B-F57C-54CD-5471-217EC80C887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6E9D691-B8F8-41B6-6B81-79F174EB1E80}"/>
              </a:ext>
            </a:extLst>
          </p:cNvPr>
          <p:cNvSpPr txBox="1">
            <a:spLocks/>
          </p:cNvSpPr>
          <p:nvPr/>
        </p:nvSpPr>
        <p:spPr>
          <a:xfrm>
            <a:off x="3084647" y="2689356"/>
            <a:ext cx="6211330" cy="51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C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5066F0-5A19-F073-C015-7CA62077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450"/>
          <a:stretch/>
        </p:blipFill>
        <p:spPr>
          <a:xfrm>
            <a:off x="7250188" y="717079"/>
            <a:ext cx="4366668" cy="236122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65B3738-1695-2019-39CC-5A32A081A58A}"/>
              </a:ext>
            </a:extLst>
          </p:cNvPr>
          <p:cNvSpPr txBox="1"/>
          <p:nvPr/>
        </p:nvSpPr>
        <p:spPr>
          <a:xfrm>
            <a:off x="348763" y="1468409"/>
            <a:ext cx="4303661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imagen presenta tres gráficos de barras que muestran la distribución de categorías en variables categóricas del </a:t>
            </a:r>
            <a:r>
              <a:rPr lang="es-E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</a:t>
            </a:r>
            <a:r>
              <a:rPr lang="es-E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Electrocardiograma: Se observa una distribución desigual, destacando la categoría 3.0 como la más frecuente, lo que sugiere un patrón recurrente en resultados cardíacos normales o alterados.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Dolor torácico: La categoría 0.0 domina ampliamente, indicando que la mayoría de los pacientes no presentan dolor significativo al momento del análisis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Pendiente ST: Las categorías 0.0 y 1.0 tienen alta frecuencia, mientras que la 2.0 aparece marginalmente, reflejando diferencias en la respuesta del corazón al esfuerzo.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E8E77F2-2C35-007C-4BE7-703B35CD77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659"/>
          <a:stretch/>
        </p:blipFill>
        <p:spPr>
          <a:xfrm>
            <a:off x="1319995" y="3916772"/>
            <a:ext cx="4295648" cy="25959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D86AFE4-FF3D-71BF-1A79-93A84B208400}"/>
              </a:ext>
            </a:extLst>
          </p:cNvPr>
          <p:cNvSpPr txBox="1"/>
          <p:nvPr/>
        </p:nvSpPr>
        <p:spPr>
          <a:xfrm>
            <a:off x="365125" y="594483"/>
            <a:ext cx="672911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Analisis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 de </a:t>
            </a: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Frecuencia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 </a:t>
            </a: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Categorica</a:t>
            </a: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GungsuhChe" panose="020B0503020000020004" pitchFamily="49" charset="-127"/>
              <a:ea typeface="GungsuhChe" panose="020B0503020000020004" pitchFamily="49" charset="-127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A92F28C-6271-654D-7233-2DD8C5320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974" y="3284051"/>
            <a:ext cx="5097341" cy="28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97C9F-BE5D-34B8-6AC0-6CE8E7B9E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81C61-6BAF-F4FC-D2E3-A703EC5C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endParaRPr lang="es-EC"/>
          </a:p>
        </p:txBody>
      </p:sp>
      <p:pic>
        <p:nvPicPr>
          <p:cNvPr id="4" name="Marcador de contenido 6" descr="Imagen que contiene Forma">
            <a:extLst>
              <a:ext uri="{FF2B5EF4-FFF2-40B4-BE49-F238E27FC236}">
                <a16:creationId xmlns:a16="http://schemas.microsoft.com/office/drawing/2014/main" id="{34011A18-A193-9DB1-071A-87B037261E3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FE42AE1-E1D5-321D-7EDA-C0CCA25E8284}"/>
              </a:ext>
            </a:extLst>
          </p:cNvPr>
          <p:cNvSpPr txBox="1">
            <a:spLocks/>
          </p:cNvSpPr>
          <p:nvPr/>
        </p:nvSpPr>
        <p:spPr>
          <a:xfrm>
            <a:off x="3084647" y="2689356"/>
            <a:ext cx="6211330" cy="51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C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DF03CA-CE2B-7FD8-D273-5BAFF5DB8901}"/>
              </a:ext>
            </a:extLst>
          </p:cNvPr>
          <p:cNvSpPr txBox="1"/>
          <p:nvPr/>
        </p:nvSpPr>
        <p:spPr>
          <a:xfrm>
            <a:off x="515727" y="1784421"/>
            <a:ext cx="47605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análisis muestra cómo 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 sin transformación de datos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afecta la clasificación de enfermedad cardíaca. Destaca la influencia de 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Edad y Frecuencia Cardíaca Máxima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diferencias en 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Precisión y Recall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cómo distintas métricas de distancia impactan el modelo.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0664F0A-6701-29A9-12E9-29D0DBB5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45" y="231636"/>
            <a:ext cx="4383045" cy="327697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34776CC-E54F-5C45-9AA8-43C4D06F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477" y="3882621"/>
            <a:ext cx="3579000" cy="264778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588F1E4-F541-FD57-F752-EF2840F2B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3624452"/>
            <a:ext cx="3734078" cy="288830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02FDAA3-1977-6C65-A8DA-5DAEDFB58571}"/>
              </a:ext>
            </a:extLst>
          </p:cNvPr>
          <p:cNvSpPr txBox="1"/>
          <p:nvPr/>
        </p:nvSpPr>
        <p:spPr>
          <a:xfrm>
            <a:off x="408545" y="477384"/>
            <a:ext cx="7576237" cy="757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Valores K (Sin </a:t>
            </a: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transformaciones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)</a:t>
            </a: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7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CABBA-1DB0-A04D-4266-CB718E02E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67A06-DDA3-11AB-525C-F247B9542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endParaRPr lang="es-EC"/>
          </a:p>
        </p:txBody>
      </p:sp>
      <p:pic>
        <p:nvPicPr>
          <p:cNvPr id="4" name="Marcador de contenido 6" descr="Imagen que contiene Forma">
            <a:extLst>
              <a:ext uri="{FF2B5EF4-FFF2-40B4-BE49-F238E27FC236}">
                <a16:creationId xmlns:a16="http://schemas.microsoft.com/office/drawing/2014/main" id="{AC606DE0-B900-0D89-9C07-63DDCA4EEEB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2334A7B-5640-8A90-D5D2-8939BCAA968C}"/>
              </a:ext>
            </a:extLst>
          </p:cNvPr>
          <p:cNvSpPr txBox="1">
            <a:spLocks/>
          </p:cNvSpPr>
          <p:nvPr/>
        </p:nvSpPr>
        <p:spPr>
          <a:xfrm>
            <a:off x="3084647" y="2689356"/>
            <a:ext cx="6211330" cy="51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C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B46F098-190F-5D4A-4C75-1B9A1D48DDBF}"/>
              </a:ext>
            </a:extLst>
          </p:cNvPr>
          <p:cNvSpPr txBox="1"/>
          <p:nvPr/>
        </p:nvSpPr>
        <p:spPr>
          <a:xfrm>
            <a:off x="408545" y="477384"/>
            <a:ext cx="7576237" cy="757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Valores K (Con </a:t>
            </a: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transformaciones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)</a:t>
            </a:r>
            <a:endParaRPr lang="en-US" sz="3600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3FBE381-9CC2-E2D6-D103-15B7F60C86FA}"/>
              </a:ext>
            </a:extLst>
          </p:cNvPr>
          <p:cNvSpPr txBox="1"/>
          <p:nvPr/>
        </p:nvSpPr>
        <p:spPr>
          <a:xfrm>
            <a:off x="408545" y="1498294"/>
            <a:ext cx="47605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modelo 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optimizado con la métrica 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(K=20)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demuestra el mejor rendimiento en las métricas clave: 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Exactitud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Precisión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Esto se logra gracias a las transformaciones aplicadas al </a:t>
            </a:r>
            <a:r>
              <a:rPr lang="es-E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que estabilizan las distribuciones de las variables, y la selección adecuada de </a:t>
            </a:r>
            <a:r>
              <a:rPr lang="es-E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hiperparámetros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ajustando tanto el número de vecinos como la métrica de distancia para maximizar la calidad predictiva. Este enfoque garantiza una clasificación precisa y equilibrada entre los casos positivos y negativos.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64B611-9795-D70D-8A79-825F2C0C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015"/>
          <a:stretch/>
        </p:blipFill>
        <p:spPr>
          <a:xfrm>
            <a:off x="6681489" y="345247"/>
            <a:ext cx="3922444" cy="30837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9B4E97-FAAE-1C42-CAE9-982E4CC43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908" y="3771068"/>
            <a:ext cx="3671396" cy="275943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ACD623-16CA-690E-3FA4-492B173C2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60" y="3650343"/>
            <a:ext cx="3879624" cy="30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1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104B4-98E8-7FCB-6C53-276DC9089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C126A-A3C2-19B4-A4D1-B5A46618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endParaRPr lang="es-EC"/>
          </a:p>
        </p:txBody>
      </p:sp>
      <p:pic>
        <p:nvPicPr>
          <p:cNvPr id="4" name="Marcador de contenido 6" descr="Imagen que contiene Forma">
            <a:extLst>
              <a:ext uri="{FF2B5EF4-FFF2-40B4-BE49-F238E27FC236}">
                <a16:creationId xmlns:a16="http://schemas.microsoft.com/office/drawing/2014/main" id="{709A8D3B-95FA-D269-2609-460F3239469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1F707F06-CF7A-9293-3EBC-20F8C68BFA55}"/>
              </a:ext>
            </a:extLst>
          </p:cNvPr>
          <p:cNvSpPr txBox="1">
            <a:spLocks/>
          </p:cNvSpPr>
          <p:nvPr/>
        </p:nvSpPr>
        <p:spPr>
          <a:xfrm>
            <a:off x="3084647" y="2689356"/>
            <a:ext cx="6211330" cy="51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C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26B784D-E788-2D2E-6167-0A06250083C1}"/>
              </a:ext>
            </a:extLst>
          </p:cNvPr>
          <p:cNvSpPr txBox="1"/>
          <p:nvPr/>
        </p:nvSpPr>
        <p:spPr>
          <a:xfrm>
            <a:off x="778593" y="616639"/>
            <a:ext cx="6729111" cy="150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Resultados</a:t>
            </a:r>
            <a:r>
              <a:rPr lang="en-US" sz="4450" dirty="0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 de la Calidad del </a:t>
            </a:r>
            <a:r>
              <a:rPr lang="en-US" sz="445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Modelo</a:t>
            </a:r>
            <a:endParaRPr lang="en-US" sz="445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6483D3F-9D24-080D-D5E1-8796399FA75C}"/>
              </a:ext>
            </a:extLst>
          </p:cNvPr>
          <p:cNvSpPr txBox="1"/>
          <p:nvPr/>
        </p:nvSpPr>
        <p:spPr>
          <a:xfrm>
            <a:off x="642096" y="2137639"/>
            <a:ext cx="5453904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tabla evalúa la calidad del modelo de 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es-E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(KNN)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bajo distintas métricas de distancia (</a:t>
            </a:r>
            <a:r>
              <a:rPr lang="es-E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chebyshev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euclidean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manhattan, propia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y valores de </a:t>
            </a:r>
            <a:r>
              <a:rPr lang="es-E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Los indicadores clave son: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 (Exactitud): 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 la proporción de predicciones correctas. Los valores más altos, como en la distancia manhattan (K=20) con un 62.294%, indican mejor rendimiento global.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 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Mide la proporción de verdaderos positivos sobre los positivos predichos. La distancia manhattan (K=20) muestra alta precisión, reflejando menos falsos positivos en la predicción.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RECALL: 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 la proporción de verdaderos positivos sobre todos los positivos reales. En este caso, manhattan (K=20) mantiene un </a:t>
            </a:r>
            <a:r>
              <a:rPr lang="es-E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elevado, demostrando la capacidad del modelo para identificar correctamente los casos relevantes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F1-SCORE: 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el balance entre </a:t>
            </a:r>
            <a:r>
              <a:rPr lang="es-E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E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De nuevo, manhattan (K=20) destaca con el mejor rendimiento equilibrado (0.57496), consolidándose como la configuración más adecuada en términos generales</a:t>
            </a:r>
          </a:p>
          <a:p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análisis técnico muestra que la elección de la métrica de distancia y el valor de </a:t>
            </a:r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 determinantes para optimizar la calidad del modelo, influyendo directamente en su desempeño predictivo. </a:t>
            </a:r>
          </a:p>
          <a:p>
            <a:endParaRPr lang="es-ES" b="1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49A187-B8B0-DB04-481A-A01C12DBC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53" y="525420"/>
            <a:ext cx="3781053" cy="598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0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FD08-DA5F-DC66-BF36-4CCDCC461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5E61F-5E4E-E74B-38A7-33E0CCE2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endParaRPr lang="es-EC"/>
          </a:p>
        </p:txBody>
      </p:sp>
      <p:pic>
        <p:nvPicPr>
          <p:cNvPr id="4" name="Marcador de contenido 6" descr="Imagen que contiene Forma">
            <a:extLst>
              <a:ext uri="{FF2B5EF4-FFF2-40B4-BE49-F238E27FC236}">
                <a16:creationId xmlns:a16="http://schemas.microsoft.com/office/drawing/2014/main" id="{C2A46FDC-BB37-6EDA-D98C-C67A35C1541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454E6414-283F-0028-CB9E-82DC5259F183}"/>
              </a:ext>
            </a:extLst>
          </p:cNvPr>
          <p:cNvSpPr txBox="1">
            <a:spLocks/>
          </p:cNvSpPr>
          <p:nvPr/>
        </p:nvSpPr>
        <p:spPr>
          <a:xfrm>
            <a:off x="3084647" y="2689356"/>
            <a:ext cx="6211330" cy="51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C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C2B7761-D5C8-4777-E3FA-C82A3D38506C}"/>
              </a:ext>
            </a:extLst>
          </p:cNvPr>
          <p:cNvSpPr txBox="1"/>
          <p:nvPr/>
        </p:nvSpPr>
        <p:spPr>
          <a:xfrm>
            <a:off x="316478" y="255697"/>
            <a:ext cx="7576237" cy="753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strument Sans Medium" pitchFamily="34" charset="0"/>
              </a:rPr>
              <a:t>Predicciones</a:t>
            </a: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B94DB2C-4946-E28B-1406-D3AA8AB99705}"/>
              </a:ext>
            </a:extLst>
          </p:cNvPr>
          <p:cNvSpPr txBox="1"/>
          <p:nvPr/>
        </p:nvSpPr>
        <p:spPr>
          <a:xfrm>
            <a:off x="316478" y="1128528"/>
            <a:ext cx="91000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Este análisis se basa en </a:t>
            </a:r>
            <a:r>
              <a:rPr lang="es-ES" b="1" dirty="0"/>
              <a:t>predicciones de pacientes sanos y enfermos</a:t>
            </a:r>
            <a:r>
              <a:rPr lang="es-ES" dirty="0"/>
              <a:t> utilizando un modelo KNN con datos preprocesados.</a:t>
            </a:r>
          </a:p>
          <a:p>
            <a:r>
              <a:rPr lang="es-ES" dirty="0"/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83AE3F7-D6B4-8368-7A66-74667E912054}"/>
              </a:ext>
            </a:extLst>
          </p:cNvPr>
          <p:cNvSpPr txBox="1"/>
          <p:nvPr/>
        </p:nvSpPr>
        <p:spPr>
          <a:xfrm>
            <a:off x="505948" y="5644522"/>
            <a:ext cx="7668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Transformación de datos: Las variables han sido ajustadas para coincidir con el modelo, asegurando que el escalado y la normalización no generen errores de formato.</a:t>
            </a:r>
          </a:p>
          <a:p>
            <a:r>
              <a:rPr lang="es-ES" dirty="0"/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E2EF8-26D8-4E27-45FE-B71D213879EA}"/>
              </a:ext>
            </a:extLst>
          </p:cNvPr>
          <p:cNvSpPr txBox="1"/>
          <p:nvPr/>
        </p:nvSpPr>
        <p:spPr>
          <a:xfrm>
            <a:off x="8665484" y="2212458"/>
            <a:ext cx="33163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Predicción del modelo: Se establecen los umbrales para determinar si un paciente es clasificado como sano o enfermo, basado en un índice de probabilidad.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9788DA-75D4-657E-8D24-BCAF4DE1A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449" y="2229740"/>
            <a:ext cx="4010585" cy="111458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E7ABF4F-F42E-BE61-489D-197E5F266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891" y="4365819"/>
            <a:ext cx="3334215" cy="85737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1809594-AEEA-6D56-5E13-F1A0385D40DD}"/>
              </a:ext>
            </a:extLst>
          </p:cNvPr>
          <p:cNvSpPr txBox="1"/>
          <p:nvPr/>
        </p:nvSpPr>
        <p:spPr>
          <a:xfrm>
            <a:off x="746711" y="2319555"/>
            <a:ext cx="26700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Tabla de resultados: Se genera un </a:t>
            </a:r>
            <a:r>
              <a:rPr lang="es-ES" dirty="0" err="1"/>
              <a:t>DataFrame</a:t>
            </a:r>
            <a:r>
              <a:rPr lang="es-ES" dirty="0"/>
              <a:t> con la clasificación de cada paciente junto con el porcentaje de certeza del modelo, facilitando la interpretación de la precisión del sistema.</a:t>
            </a:r>
          </a:p>
        </p:txBody>
      </p:sp>
    </p:spTree>
    <p:extLst>
      <p:ext uri="{BB962C8B-B14F-4D97-AF65-F5344CB8AC3E}">
        <p14:creationId xmlns:p14="http://schemas.microsoft.com/office/powerpoint/2010/main" val="3350916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1026</Words>
  <Application>Microsoft Office PowerPoint</Application>
  <PresentationFormat>Panorámica</PresentationFormat>
  <Paragraphs>65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GungsuhChe</vt:lpstr>
      <vt:lpstr>Aptos</vt:lpstr>
      <vt:lpstr>Aptos Display</vt:lpstr>
      <vt:lpstr>Arial</vt:lpstr>
      <vt:lpstr>Gill Sans MT</vt:lpstr>
      <vt:lpstr>Instrument Sans Medium</vt:lpstr>
      <vt:lpstr>Inter</vt:lpstr>
      <vt:lpstr>system-ui</vt:lpstr>
      <vt:lpstr>Times New Roman</vt:lpstr>
      <vt:lpstr>Tema de Office</vt:lpstr>
      <vt:lpstr>Transformaciones y  Clasificacion KNN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DE PRESENTACIÓN</dc:title>
  <dc:creator>Milton Paolo Escandon Vera</dc:creator>
  <cp:lastModifiedBy>Whiteherobot +</cp:lastModifiedBy>
  <cp:revision>8</cp:revision>
  <dcterms:created xsi:type="dcterms:W3CDTF">2025-03-11T13:52:31Z</dcterms:created>
  <dcterms:modified xsi:type="dcterms:W3CDTF">2025-04-24T02:00:23Z</dcterms:modified>
</cp:coreProperties>
</file>